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789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482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136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17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701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105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743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99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80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662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355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DFC73-6BC8-461E-8AB4-4D6C1FA1A86C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3B694-17D9-4609-875C-224311ED6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999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25428856"/>
              </p:ext>
            </p:extLst>
          </p:nvPr>
        </p:nvGraphicFramePr>
        <p:xfrm>
          <a:off x="1249680" y="68912"/>
          <a:ext cx="9646920" cy="7454437"/>
        </p:xfrm>
        <a:graphic>
          <a:graphicData uri="http://schemas.openxmlformats.org/presentationml/2006/ole">
            <p:oleObj spid="_x0000_s1028" name="Acrobat Document" r:id="rId3" imgW="7543732" imgH="5829300" progId="AcroExch.Document.7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3790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Acrobat Document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 Harris Society</dc:title>
  <dc:creator>Owner</dc:creator>
  <cp:lastModifiedBy>Owner</cp:lastModifiedBy>
  <cp:revision>2</cp:revision>
  <dcterms:created xsi:type="dcterms:W3CDTF">2015-02-17T21:25:40Z</dcterms:created>
  <dcterms:modified xsi:type="dcterms:W3CDTF">2015-02-18T22:21:11Z</dcterms:modified>
</cp:coreProperties>
</file>