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6" r:id="rId4"/>
    <p:sldId id="265" r:id="rId5"/>
    <p:sldId id="267" r:id="rId6"/>
    <p:sldId id="264" r:id="rId7"/>
    <p:sldId id="262" r:id="rId8"/>
    <p:sldId id="263" r:id="rId9"/>
    <p:sldId id="261" r:id="rId10"/>
    <p:sldId id="260" r:id="rId11"/>
    <p:sldId id="259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43" d="100"/>
          <a:sy n="143" d="100"/>
        </p:scale>
        <p:origin x="126" y="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85AC8A2-C63C-49A4-89E9-2E4420D2ECA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13, 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Rotary Basics</a:t>
            </a:r>
            <a:endParaRPr lang="en-US" dirty="0"/>
          </a:p>
        </p:txBody>
      </p:sp>
      <p:pic>
        <p:nvPicPr>
          <p:cNvPr id="5" name="Picture 4" descr="RotaryMBS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5653"/>
            <a:ext cx="4867656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7781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Documents</a:t>
            </a:r>
            <a:endParaRPr lang="en-US" dirty="0"/>
          </a:p>
        </p:txBody>
      </p:sp>
      <p:pic>
        <p:nvPicPr>
          <p:cNvPr id="3" name="Picture 2" descr="RotaryMBS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02" y="261599"/>
            <a:ext cx="1147498" cy="431120"/>
          </a:xfrm>
          <a:prstGeom prst="rect">
            <a:avLst/>
          </a:prstGeom>
        </p:spPr>
      </p:pic>
      <p:pic>
        <p:nvPicPr>
          <p:cNvPr id="6" name="Picture 5" descr="2014-09-12_20-29-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1749738"/>
            <a:ext cx="8347406" cy="47685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6484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Activity Log</a:t>
            </a:r>
            <a:endParaRPr lang="en-US" dirty="0"/>
          </a:p>
        </p:txBody>
      </p:sp>
      <p:pic>
        <p:nvPicPr>
          <p:cNvPr id="3" name="Picture 2" descr="RotaryMBS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02" y="261599"/>
            <a:ext cx="1147498" cy="431120"/>
          </a:xfrm>
          <a:prstGeom prst="rect">
            <a:avLst/>
          </a:prstGeom>
        </p:spPr>
      </p:pic>
      <p:pic>
        <p:nvPicPr>
          <p:cNvPr id="5" name="Picture 4" descr="2014-09-12_20-29-2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5" y="1836653"/>
            <a:ext cx="8686800" cy="4772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4070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Signature</a:t>
            </a:r>
            <a:endParaRPr lang="en-US" dirty="0"/>
          </a:p>
        </p:txBody>
      </p:sp>
      <p:pic>
        <p:nvPicPr>
          <p:cNvPr id="3" name="Picture 2" descr="RotaryMBS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08" y="339193"/>
            <a:ext cx="1354292" cy="508813"/>
          </a:xfrm>
          <a:prstGeom prst="rect">
            <a:avLst/>
          </a:prstGeom>
        </p:spPr>
      </p:pic>
      <p:pic>
        <p:nvPicPr>
          <p:cNvPr id="4" name="Picture 3" descr="2014-09-12_20-29-4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2" y="1802320"/>
            <a:ext cx="8686800" cy="42761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5108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Module</a:t>
            </a:r>
            <a:endParaRPr lang="en-US" dirty="0"/>
          </a:p>
        </p:txBody>
      </p:sp>
      <p:pic>
        <p:nvPicPr>
          <p:cNvPr id="3" name="Picture 2" descr="RotaryMBS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02" y="408372"/>
            <a:ext cx="1147498" cy="431120"/>
          </a:xfrm>
          <a:prstGeom prst="rect">
            <a:avLst/>
          </a:prstGeom>
        </p:spPr>
      </p:pic>
      <p:pic>
        <p:nvPicPr>
          <p:cNvPr id="11" name="Picture 10" descr="2014-09-12_20-25-5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9" y="1793089"/>
            <a:ext cx="8268121" cy="3192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2120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Signatures</a:t>
            </a:r>
            <a:endParaRPr lang="en-US" dirty="0"/>
          </a:p>
        </p:txBody>
      </p:sp>
      <p:pic>
        <p:nvPicPr>
          <p:cNvPr id="3" name="Picture 2" descr="RotaryMBS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02" y="408372"/>
            <a:ext cx="1147498" cy="431120"/>
          </a:xfrm>
          <a:prstGeom prst="rect">
            <a:avLst/>
          </a:prstGeom>
        </p:spPr>
      </p:pic>
      <p:pic>
        <p:nvPicPr>
          <p:cNvPr id="10" name="Picture 9" descr="2014-09-12_20-26-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7" y="1776002"/>
            <a:ext cx="8197073" cy="4173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4464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Club Grants</a:t>
            </a:r>
            <a:endParaRPr lang="en-US" dirty="0"/>
          </a:p>
        </p:txBody>
      </p:sp>
      <p:pic>
        <p:nvPicPr>
          <p:cNvPr id="3" name="Picture 2" descr="RotaryMBS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02" y="408372"/>
            <a:ext cx="1147498" cy="431120"/>
          </a:xfrm>
          <a:prstGeom prst="rect">
            <a:avLst/>
          </a:prstGeom>
        </p:spPr>
      </p:pic>
      <p:pic>
        <p:nvPicPr>
          <p:cNvPr id="9" name="Picture 8" descr="2014-09-12_20-26-2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3" y="1779432"/>
            <a:ext cx="8393730" cy="27432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4366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Dashboard</a:t>
            </a:r>
            <a:endParaRPr lang="en-US" dirty="0"/>
          </a:p>
        </p:txBody>
      </p:sp>
      <p:pic>
        <p:nvPicPr>
          <p:cNvPr id="3" name="Picture 2" descr="RotaryMBS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02" y="408372"/>
            <a:ext cx="1147498" cy="431120"/>
          </a:xfrm>
          <a:prstGeom prst="rect">
            <a:avLst/>
          </a:prstGeom>
        </p:spPr>
      </p:pic>
      <p:pic>
        <p:nvPicPr>
          <p:cNvPr id="4" name="Picture 3" descr="2014-09-12_20-53-3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31" y="1635831"/>
            <a:ext cx="7839500" cy="5006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6896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Details</a:t>
            </a:r>
            <a:endParaRPr lang="en-US" dirty="0"/>
          </a:p>
        </p:txBody>
      </p:sp>
      <p:pic>
        <p:nvPicPr>
          <p:cNvPr id="3" name="Picture 2" descr="RotaryMBS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02" y="261599"/>
            <a:ext cx="1147498" cy="431120"/>
          </a:xfrm>
          <a:prstGeom prst="rect">
            <a:avLst/>
          </a:prstGeom>
        </p:spPr>
      </p:pic>
      <p:pic>
        <p:nvPicPr>
          <p:cNvPr id="4" name="Picture 3" descr="2014-09-12_20-57-5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74" y="1678693"/>
            <a:ext cx="8037217" cy="4954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2565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Contacts</a:t>
            </a:r>
            <a:endParaRPr lang="en-US" dirty="0"/>
          </a:p>
        </p:txBody>
      </p:sp>
      <p:pic>
        <p:nvPicPr>
          <p:cNvPr id="3" name="Picture 2" descr="RotaryMBS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02" y="408372"/>
            <a:ext cx="1147498" cy="431120"/>
          </a:xfrm>
          <a:prstGeom prst="rect">
            <a:avLst/>
          </a:prstGeom>
        </p:spPr>
      </p:pic>
      <p:pic>
        <p:nvPicPr>
          <p:cNvPr id="5" name="Picture 4" descr="2014-09-12_20-27-1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4" y="1740102"/>
            <a:ext cx="8223716" cy="4835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1486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application</a:t>
            </a:r>
            <a:endParaRPr lang="en-US" dirty="0"/>
          </a:p>
        </p:txBody>
      </p:sp>
      <p:pic>
        <p:nvPicPr>
          <p:cNvPr id="3" name="Picture 2" descr="RotaryMBS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02" y="261599"/>
            <a:ext cx="1147498" cy="431120"/>
          </a:xfrm>
          <a:prstGeom prst="rect">
            <a:avLst/>
          </a:prstGeom>
        </p:spPr>
      </p:pic>
      <p:pic>
        <p:nvPicPr>
          <p:cNvPr id="4" name="Picture 3" descr="2014-09-12_20-28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8" y="1635481"/>
            <a:ext cx="7673256" cy="50159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2937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Budget</a:t>
            </a:r>
            <a:endParaRPr lang="en-US" dirty="0"/>
          </a:p>
        </p:txBody>
      </p:sp>
      <p:pic>
        <p:nvPicPr>
          <p:cNvPr id="3" name="Picture 2" descr="RotaryMBS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02" y="261599"/>
            <a:ext cx="1147498" cy="431120"/>
          </a:xfrm>
          <a:prstGeom prst="rect">
            <a:avLst/>
          </a:prstGeom>
        </p:spPr>
      </p:pic>
      <p:pic>
        <p:nvPicPr>
          <p:cNvPr id="7" name="Picture 6" descr="2014-09-12_20-28-5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9" y="1707157"/>
            <a:ext cx="8268121" cy="47817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3177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3BF1C"/>
      </a:accent1>
      <a:accent2>
        <a:srgbClr val="A3700F"/>
      </a:accent2>
      <a:accent3>
        <a:srgbClr val="080D61"/>
      </a:accent3>
      <a:accent4>
        <a:srgbClr val="080858"/>
      </a:accent4>
      <a:accent5>
        <a:srgbClr val="4BACC6"/>
      </a:accent5>
      <a:accent6>
        <a:srgbClr val="F7BA1E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101</TotalTime>
  <Words>30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Apothecary</vt:lpstr>
      <vt:lpstr>Rotary Basics</vt:lpstr>
      <vt:lpstr>Grant Module</vt:lpstr>
      <vt:lpstr>Grant Signatures</vt:lpstr>
      <vt:lpstr>Grant Club Grants</vt:lpstr>
      <vt:lpstr>Grant Dashboard</vt:lpstr>
      <vt:lpstr>Grant Details</vt:lpstr>
      <vt:lpstr>Grant Contacts</vt:lpstr>
      <vt:lpstr>Grant application</vt:lpstr>
      <vt:lpstr>Grant Budget</vt:lpstr>
      <vt:lpstr>Grant Documents</vt:lpstr>
      <vt:lpstr>Grant Activity Log</vt:lpstr>
      <vt:lpstr>Grant Signature</vt:lpstr>
    </vt:vector>
  </TitlesOfParts>
  <Company>Harcalf Agency,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Basics</dc:title>
  <dc:creator>Michael Soden</dc:creator>
  <cp:lastModifiedBy>Owner</cp:lastModifiedBy>
  <cp:revision>12</cp:revision>
  <dcterms:created xsi:type="dcterms:W3CDTF">2014-09-13T02:20:15Z</dcterms:created>
  <dcterms:modified xsi:type="dcterms:W3CDTF">2014-10-11T15:13:26Z</dcterms:modified>
</cp:coreProperties>
</file>