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728" r:id="rId1"/>
  </p:sldMasterIdLst>
  <p:notesMasterIdLst>
    <p:notesMasterId r:id="rId18"/>
  </p:notesMasterIdLst>
  <p:handoutMasterIdLst>
    <p:handoutMasterId r:id="rId19"/>
  </p:handoutMasterIdLst>
  <p:sldIdLst>
    <p:sldId id="256" r:id="rId2"/>
    <p:sldId id="310" r:id="rId3"/>
    <p:sldId id="305" r:id="rId4"/>
    <p:sldId id="306" r:id="rId5"/>
    <p:sldId id="309" r:id="rId6"/>
    <p:sldId id="307" r:id="rId7"/>
    <p:sldId id="259" r:id="rId8"/>
    <p:sldId id="308" r:id="rId9"/>
    <p:sldId id="265" r:id="rId10"/>
    <p:sldId id="266" r:id="rId11"/>
    <p:sldId id="267" r:id="rId12"/>
    <p:sldId id="268" r:id="rId13"/>
    <p:sldId id="288" r:id="rId14"/>
    <p:sldId id="289" r:id="rId15"/>
    <p:sldId id="282" r:id="rId16"/>
    <p:sldId id="304" r:id="rId17"/>
  </p:sldIdLst>
  <p:sldSz cx="9144000" cy="6858000" type="screen4x3"/>
  <p:notesSz cx="6858000" cy="92662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p:restoredTop sz="94694"/>
  </p:normalViewPr>
  <p:slideViewPr>
    <p:cSldViewPr>
      <p:cViewPr varScale="1">
        <p:scale>
          <a:sx n="78" d="100"/>
          <a:sy n="78" d="100"/>
        </p:scale>
        <p:origin x="1392"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C3DD8E9E-C2A8-44A4-5B45-4E93D0A5A915}"/>
              </a:ext>
            </a:extLst>
          </p:cNvPr>
          <p:cNvSpPr>
            <a:spLocks noGrp="1" noChangeArrowheads="1"/>
          </p:cNvSpPr>
          <p:nvPr>
            <p:ph type="hdr" sz="quarter"/>
          </p:nvPr>
        </p:nvSpPr>
        <p:spPr bwMode="auto">
          <a:xfrm>
            <a:off x="0" y="0"/>
            <a:ext cx="2971800" cy="4635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149507" name="Rectangle 3">
            <a:extLst>
              <a:ext uri="{FF2B5EF4-FFF2-40B4-BE49-F238E27FC236}">
                <a16:creationId xmlns:a16="http://schemas.microsoft.com/office/drawing/2014/main" id="{4C6D0C46-A206-9ABF-421B-BA742B976EDF}"/>
              </a:ext>
            </a:extLst>
          </p:cNvPr>
          <p:cNvSpPr>
            <a:spLocks noGrp="1" noChangeArrowheads="1"/>
          </p:cNvSpPr>
          <p:nvPr>
            <p:ph type="dt" sz="quarter" idx="1"/>
          </p:nvPr>
        </p:nvSpPr>
        <p:spPr bwMode="auto">
          <a:xfrm>
            <a:off x="3884613" y="0"/>
            <a:ext cx="2971800" cy="4635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149508" name="Rectangle 4">
            <a:extLst>
              <a:ext uri="{FF2B5EF4-FFF2-40B4-BE49-F238E27FC236}">
                <a16:creationId xmlns:a16="http://schemas.microsoft.com/office/drawing/2014/main" id="{85344E98-21C7-8A67-6C65-BAEB27CEC65A}"/>
              </a:ext>
            </a:extLst>
          </p:cNvPr>
          <p:cNvSpPr>
            <a:spLocks noGrp="1" noChangeArrowheads="1"/>
          </p:cNvSpPr>
          <p:nvPr>
            <p:ph type="ftr" sz="quarter" idx="2"/>
          </p:nvPr>
        </p:nvSpPr>
        <p:spPr bwMode="auto">
          <a:xfrm>
            <a:off x="0" y="8801100"/>
            <a:ext cx="2971800" cy="4635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149509" name="Rectangle 5">
            <a:extLst>
              <a:ext uri="{FF2B5EF4-FFF2-40B4-BE49-F238E27FC236}">
                <a16:creationId xmlns:a16="http://schemas.microsoft.com/office/drawing/2014/main" id="{A1CD9D4A-D3D4-90C2-DF0B-E2FBB354225F}"/>
              </a:ext>
            </a:extLst>
          </p:cNvPr>
          <p:cNvSpPr>
            <a:spLocks noGrp="1" noChangeArrowheads="1"/>
          </p:cNvSpPr>
          <p:nvPr>
            <p:ph type="sldNum" sz="quarter" idx="3"/>
          </p:nvPr>
        </p:nvSpPr>
        <p:spPr bwMode="auto">
          <a:xfrm>
            <a:off x="3884613" y="8801100"/>
            <a:ext cx="2971800" cy="4635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DDDF22A-CDDA-9947-A2C1-DBFEC4E196B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366E9F-5EEE-6558-67F3-A944BBCE6CD7}"/>
              </a:ext>
            </a:extLst>
          </p:cNvPr>
          <p:cNvSpPr>
            <a:spLocks noGrp="1"/>
          </p:cNvSpPr>
          <p:nvPr>
            <p:ph type="hdr" sz="quarter"/>
          </p:nvPr>
        </p:nvSpPr>
        <p:spPr>
          <a:xfrm>
            <a:off x="0" y="0"/>
            <a:ext cx="2971800" cy="46355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p>
        </p:txBody>
      </p:sp>
      <p:sp>
        <p:nvSpPr>
          <p:cNvPr id="3" name="Date Placeholder 2">
            <a:extLst>
              <a:ext uri="{FF2B5EF4-FFF2-40B4-BE49-F238E27FC236}">
                <a16:creationId xmlns:a16="http://schemas.microsoft.com/office/drawing/2014/main" id="{7B0FAE96-FC95-A404-5767-55C5256055AF}"/>
              </a:ext>
            </a:extLst>
          </p:cNvPr>
          <p:cNvSpPr>
            <a:spLocks noGrp="1"/>
          </p:cNvSpPr>
          <p:nvPr>
            <p:ph type="dt" idx="1"/>
          </p:nvPr>
        </p:nvSpPr>
        <p:spPr>
          <a:xfrm>
            <a:off x="3884613" y="0"/>
            <a:ext cx="2971800" cy="46355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fld id="{43BA33AF-2060-6C48-99CC-C3030A3FE032}" type="datetimeFigureOut">
              <a:rPr lang="en-US"/>
              <a:pPr>
                <a:defRPr/>
              </a:pPr>
              <a:t>9/12/2024</a:t>
            </a:fld>
            <a:endParaRPr lang="en-US"/>
          </a:p>
        </p:txBody>
      </p:sp>
      <p:sp>
        <p:nvSpPr>
          <p:cNvPr id="4" name="Slide Image Placeholder 3">
            <a:extLst>
              <a:ext uri="{FF2B5EF4-FFF2-40B4-BE49-F238E27FC236}">
                <a16:creationId xmlns:a16="http://schemas.microsoft.com/office/drawing/2014/main" id="{AAA51CA7-B92B-CC77-8F52-676522E18879}"/>
              </a:ext>
            </a:extLst>
          </p:cNvPr>
          <p:cNvSpPr>
            <a:spLocks noGrp="1" noRot="1" noChangeAspect="1"/>
          </p:cNvSpPr>
          <p:nvPr>
            <p:ph type="sldImg" idx="2"/>
          </p:nvPr>
        </p:nvSpPr>
        <p:spPr>
          <a:xfrm>
            <a:off x="1112838" y="695325"/>
            <a:ext cx="4632325" cy="3475038"/>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48686E22-0F1D-8986-201C-E98FB37841D5}"/>
              </a:ext>
            </a:extLst>
          </p:cNvPr>
          <p:cNvSpPr>
            <a:spLocks noGrp="1"/>
          </p:cNvSpPr>
          <p:nvPr>
            <p:ph type="body" sz="quarter" idx="3"/>
          </p:nvPr>
        </p:nvSpPr>
        <p:spPr>
          <a:xfrm>
            <a:off x="685800" y="4402138"/>
            <a:ext cx="5486400" cy="416877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37D1CF2-F89D-F037-5802-16EA76056592}"/>
              </a:ext>
            </a:extLst>
          </p:cNvPr>
          <p:cNvSpPr>
            <a:spLocks noGrp="1"/>
          </p:cNvSpPr>
          <p:nvPr>
            <p:ph type="ftr" sz="quarter" idx="4"/>
          </p:nvPr>
        </p:nvSpPr>
        <p:spPr>
          <a:xfrm>
            <a:off x="0" y="8801100"/>
            <a:ext cx="2971800" cy="46355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F9E244A-5AF1-F796-E2BC-F80752C928E6}"/>
              </a:ext>
            </a:extLst>
          </p:cNvPr>
          <p:cNvSpPr>
            <a:spLocks noGrp="1"/>
          </p:cNvSpPr>
          <p:nvPr>
            <p:ph type="sldNum" sz="quarter" idx="5"/>
          </p:nvPr>
        </p:nvSpPr>
        <p:spPr>
          <a:xfrm>
            <a:off x="3884613" y="8801100"/>
            <a:ext cx="2971800" cy="46355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EF8D3A62-80C7-FF48-A3CB-910769E13FC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C7B05FE-656A-9B71-115C-BE44A09C10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BD627199-54DA-1A21-04A9-CFDCDD3637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RYLA will help you:</a:t>
            </a:r>
          </a:p>
          <a:p>
            <a:pPr eaLnBrk="1" hangingPunct="1">
              <a:spcBef>
                <a:spcPct val="0"/>
              </a:spcBef>
            </a:pPr>
            <a:r>
              <a:rPr lang="en-US" altLang="en-US">
                <a:ea typeface="ＭＳ Ｐゴシック" panose="020B0600070205080204" pitchFamily="34" charset="-128"/>
              </a:rPr>
              <a:t>• Develop leadership skills</a:t>
            </a:r>
          </a:p>
          <a:p>
            <a:pPr eaLnBrk="1" hangingPunct="1">
              <a:spcBef>
                <a:spcPct val="0"/>
              </a:spcBef>
            </a:pPr>
            <a:r>
              <a:rPr lang="en-US" altLang="en-US">
                <a:ea typeface="ＭＳ Ｐゴシック" panose="020B0600070205080204" pitchFamily="34" charset="-128"/>
              </a:rPr>
              <a:t>• Increase self-confidence</a:t>
            </a:r>
          </a:p>
          <a:p>
            <a:pPr eaLnBrk="1" hangingPunct="1">
              <a:spcBef>
                <a:spcPct val="0"/>
              </a:spcBef>
            </a:pPr>
            <a:r>
              <a:rPr lang="en-US" altLang="en-US">
                <a:ea typeface="ＭＳ Ｐゴシック" panose="020B0600070205080204" pitchFamily="34" charset="-128"/>
              </a:rPr>
              <a:t>• Gain exposure to</a:t>
            </a:r>
          </a:p>
          <a:p>
            <a:pPr eaLnBrk="1" hangingPunct="1">
              <a:spcBef>
                <a:spcPct val="0"/>
              </a:spcBef>
            </a:pPr>
            <a:r>
              <a:rPr lang="en-US" altLang="en-US">
                <a:ea typeface="ＭＳ Ｐゴシック" panose="020B0600070205080204" pitchFamily="34" charset="-128"/>
              </a:rPr>
              <a:t>a variety of issues and people</a:t>
            </a:r>
          </a:p>
          <a:p>
            <a:pPr eaLnBrk="1" hangingPunct="1">
              <a:spcBef>
                <a:spcPct val="0"/>
              </a:spcBef>
            </a:pPr>
            <a:r>
              <a:rPr lang="en-US" altLang="en-US">
                <a:ea typeface="ＭＳ Ｐゴシック" panose="020B0600070205080204" pitchFamily="34" charset="-128"/>
              </a:rPr>
              <a:t>• Improve career skills and knowledge</a:t>
            </a:r>
          </a:p>
          <a:p>
            <a:pPr eaLnBrk="1" hangingPunct="1">
              <a:spcBef>
                <a:spcPct val="0"/>
              </a:spcBef>
            </a:pPr>
            <a:r>
              <a:rPr lang="en-US" altLang="en-US">
                <a:ea typeface="ＭＳ Ｐゴシック" panose="020B0600070205080204" pitchFamily="34" charset="-128"/>
              </a:rPr>
              <a:t>• Meet community leaders and members</a:t>
            </a:r>
          </a:p>
        </p:txBody>
      </p:sp>
      <p:sp>
        <p:nvSpPr>
          <p:cNvPr id="26628" name="Slide Number Placeholder 3">
            <a:extLst>
              <a:ext uri="{FF2B5EF4-FFF2-40B4-BE49-F238E27FC236}">
                <a16:creationId xmlns:a16="http://schemas.microsoft.com/office/drawing/2014/main" id="{87CA0690-A470-CB66-B0FD-F32958CEBC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9FC0869-AB30-FC49-AF6D-6A2952BC94CD}" type="slidenum">
              <a:rPr lang="en-US" altLang="en-US" smtClean="0"/>
              <a:pPr/>
              <a:t>7</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CBDDCB38-BBD3-58B5-F4DE-AC7A7EFCEA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0896B7C7-9E4F-B70A-0B07-35C02E7A88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RYLA will help you:</a:t>
            </a:r>
          </a:p>
          <a:p>
            <a:pPr eaLnBrk="1" hangingPunct="1">
              <a:spcBef>
                <a:spcPct val="0"/>
              </a:spcBef>
            </a:pPr>
            <a:r>
              <a:rPr lang="en-US" altLang="en-US">
                <a:ea typeface="ＭＳ Ｐゴシック" panose="020B0600070205080204" pitchFamily="34" charset="-128"/>
              </a:rPr>
              <a:t>• Develop leadership skills</a:t>
            </a:r>
          </a:p>
          <a:p>
            <a:pPr eaLnBrk="1" hangingPunct="1">
              <a:spcBef>
                <a:spcPct val="0"/>
              </a:spcBef>
            </a:pPr>
            <a:r>
              <a:rPr lang="en-US" altLang="en-US">
                <a:ea typeface="ＭＳ Ｐゴシック" panose="020B0600070205080204" pitchFamily="34" charset="-128"/>
              </a:rPr>
              <a:t>• Increase self-confidence</a:t>
            </a:r>
          </a:p>
          <a:p>
            <a:pPr eaLnBrk="1" hangingPunct="1">
              <a:spcBef>
                <a:spcPct val="0"/>
              </a:spcBef>
            </a:pPr>
            <a:r>
              <a:rPr lang="en-US" altLang="en-US">
                <a:ea typeface="ＭＳ Ｐゴシック" panose="020B0600070205080204" pitchFamily="34" charset="-128"/>
              </a:rPr>
              <a:t>• Gain exposure to</a:t>
            </a:r>
          </a:p>
          <a:p>
            <a:pPr eaLnBrk="1" hangingPunct="1">
              <a:spcBef>
                <a:spcPct val="0"/>
              </a:spcBef>
            </a:pPr>
            <a:r>
              <a:rPr lang="en-US" altLang="en-US">
                <a:ea typeface="ＭＳ Ｐゴシック" panose="020B0600070205080204" pitchFamily="34" charset="-128"/>
              </a:rPr>
              <a:t>a variety of issues and people</a:t>
            </a:r>
          </a:p>
          <a:p>
            <a:pPr eaLnBrk="1" hangingPunct="1">
              <a:spcBef>
                <a:spcPct val="0"/>
              </a:spcBef>
            </a:pPr>
            <a:r>
              <a:rPr lang="en-US" altLang="en-US">
                <a:ea typeface="ＭＳ Ｐゴシック" panose="020B0600070205080204" pitchFamily="34" charset="-128"/>
              </a:rPr>
              <a:t>• Improve career skills and knowledge</a:t>
            </a:r>
          </a:p>
          <a:p>
            <a:pPr eaLnBrk="1" hangingPunct="1">
              <a:spcBef>
                <a:spcPct val="0"/>
              </a:spcBef>
            </a:pPr>
            <a:r>
              <a:rPr lang="en-US" altLang="en-US">
                <a:ea typeface="ＭＳ Ｐゴシック" panose="020B0600070205080204" pitchFamily="34" charset="-128"/>
              </a:rPr>
              <a:t>• Meet community leaders and members</a:t>
            </a:r>
          </a:p>
        </p:txBody>
      </p:sp>
      <p:sp>
        <p:nvSpPr>
          <p:cNvPr id="28676" name="Slide Number Placeholder 3">
            <a:extLst>
              <a:ext uri="{FF2B5EF4-FFF2-40B4-BE49-F238E27FC236}">
                <a16:creationId xmlns:a16="http://schemas.microsoft.com/office/drawing/2014/main" id="{7106B37E-8ADB-94B2-DA2B-FBDDB9CBEE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2B0CD26-2B05-3244-8A65-BC4E1E15721A}" type="slidenum">
              <a:rPr lang="en-US" altLang="en-US" smtClean="0"/>
              <a:pPr/>
              <a:t>8</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Celestia-R1---OverlayTitleSD.png">
            <a:extLst>
              <a:ext uri="{FF2B5EF4-FFF2-40B4-BE49-F238E27FC236}">
                <a16:creationId xmlns:a16="http://schemas.microsoft.com/office/drawing/2014/main" id="{CA8D5D91-ADF1-EB61-EE81-64E0485386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397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743973" y="1964267"/>
            <a:ext cx="5714228" cy="2421464"/>
          </a:xfrm>
        </p:spPr>
        <p:txBody>
          <a:bodyPr anchor="b"/>
          <a:lstStyle>
            <a:lvl1pPr algn="r">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E435D89D-3F1D-5C1C-64E1-0632B51E2586}"/>
              </a:ext>
            </a:extLst>
          </p:cNvPr>
          <p:cNvSpPr>
            <a:spLocks noGrp="1"/>
          </p:cNvSpPr>
          <p:nvPr>
            <p:ph type="dt" sz="half" idx="10"/>
          </p:nvPr>
        </p:nvSpPr>
        <p:spPr>
          <a:xfrm>
            <a:off x="6751638" y="5870575"/>
            <a:ext cx="1212850" cy="377825"/>
          </a:xfrm>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E6A82101-F4F0-C055-1B67-1EEB93B530A5}"/>
              </a:ext>
            </a:extLst>
          </p:cNvPr>
          <p:cNvSpPr>
            <a:spLocks noGrp="1"/>
          </p:cNvSpPr>
          <p:nvPr>
            <p:ph type="ftr" sz="quarter" idx="11"/>
          </p:nvPr>
        </p:nvSpPr>
        <p:spPr>
          <a:xfrm>
            <a:off x="2743200" y="5870575"/>
            <a:ext cx="3932238" cy="377825"/>
          </a:xfr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5C3F529-D90B-AACE-9BB0-2650FBE67E51}"/>
              </a:ext>
            </a:extLst>
          </p:cNvPr>
          <p:cNvSpPr>
            <a:spLocks noGrp="1"/>
          </p:cNvSpPr>
          <p:nvPr>
            <p:ph type="sldNum" sz="quarter" idx="12"/>
          </p:nvPr>
        </p:nvSpPr>
        <p:spPr>
          <a:xfrm>
            <a:off x="8040688" y="5870575"/>
            <a:ext cx="417512" cy="377825"/>
          </a:xfrm>
        </p:spPr>
        <p:txBody>
          <a:bodyPr/>
          <a:lstStyle>
            <a:lvl1pPr>
              <a:defRPr/>
            </a:lvl1pPr>
          </a:lstStyle>
          <a:p>
            <a:pPr>
              <a:defRPr/>
            </a:pPr>
            <a:fld id="{0D5D5720-82C6-FE4D-AA4A-2CE9AA758F28}" type="slidenum">
              <a:rPr lang="en-US" altLang="en-US"/>
              <a:pPr>
                <a:defRPr/>
              </a:pPr>
              <a:t>‹#›</a:t>
            </a:fld>
            <a:endParaRPr lang="en-US" altLang="en-US"/>
          </a:p>
        </p:txBody>
      </p:sp>
    </p:spTree>
    <p:extLst>
      <p:ext uri="{BB962C8B-B14F-4D97-AF65-F5344CB8AC3E}">
        <p14:creationId xmlns:p14="http://schemas.microsoft.com/office/powerpoint/2010/main" val="2831861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5" name="Picture 6" descr="Celestia-R1---OverlayContentSD.png">
            <a:extLst>
              <a:ext uri="{FF2B5EF4-FFF2-40B4-BE49-F238E27FC236}">
                <a16:creationId xmlns:a16="http://schemas.microsoft.com/office/drawing/2014/main" id="{2DB75C89-7410-B7BC-937A-2E5ABF6915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1" y="4732865"/>
            <a:ext cx="7772400" cy="566738"/>
          </a:xfrm>
        </p:spPr>
        <p:txBody>
          <a:bodyPr anchor="b"/>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rtlCol="0" anchor="t">
            <a:normAutofit/>
          </a:bodyPr>
          <a:lstStyle>
            <a:lvl1pPr>
              <a:defRPr lang="en-US" sz="1600"/>
            </a:lvl1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3F7BE683-9B67-D129-8C45-B13F5AAB83D4}"/>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93F05263-66B9-DD21-0914-A30588766DA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D7B6F9D3-DFE6-9B95-368D-AAFE5F66A2AA}"/>
              </a:ext>
            </a:extLst>
          </p:cNvPr>
          <p:cNvSpPr>
            <a:spLocks noGrp="1"/>
          </p:cNvSpPr>
          <p:nvPr>
            <p:ph type="sldNum" sz="quarter" idx="12"/>
          </p:nvPr>
        </p:nvSpPr>
        <p:spPr/>
        <p:txBody>
          <a:bodyPr/>
          <a:lstStyle>
            <a:lvl1pPr>
              <a:defRPr/>
            </a:lvl1pPr>
          </a:lstStyle>
          <a:p>
            <a:pPr>
              <a:defRPr/>
            </a:pPr>
            <a:fld id="{237855FD-8E8D-EC47-8049-7A1956FA2819}" type="slidenum">
              <a:rPr lang="en-US" altLang="en-US"/>
              <a:pPr>
                <a:defRPr/>
              </a:pPr>
              <a:t>‹#›</a:t>
            </a:fld>
            <a:endParaRPr lang="en-US" altLang="en-US"/>
          </a:p>
        </p:txBody>
      </p:sp>
    </p:spTree>
    <p:extLst>
      <p:ext uri="{BB962C8B-B14F-4D97-AF65-F5344CB8AC3E}">
        <p14:creationId xmlns:p14="http://schemas.microsoft.com/office/powerpoint/2010/main" val="3251251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4" name="Picture 6" descr="Celestia-R1---OverlayContentSD.png">
            <a:extLst>
              <a:ext uri="{FF2B5EF4-FFF2-40B4-BE49-F238E27FC236}">
                <a16:creationId xmlns:a16="http://schemas.microsoft.com/office/drawing/2014/main" id="{5C7A1D72-49B8-FAB7-D562-C8169A6952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3" y="609602"/>
            <a:ext cx="7772399" cy="3124199"/>
          </a:xfrm>
        </p:spPr>
        <p:txBody>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457202" y="4343400"/>
            <a:ext cx="7772399" cy="14478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C26B4A00-750E-5E2F-A415-870CC7D4720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ABAD8FB-547D-34F2-BF44-AD9EBFD4D2C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751B54-EF10-84A3-7BF8-1828D086EE33}"/>
              </a:ext>
            </a:extLst>
          </p:cNvPr>
          <p:cNvSpPr>
            <a:spLocks noGrp="1"/>
          </p:cNvSpPr>
          <p:nvPr>
            <p:ph type="sldNum" sz="quarter" idx="12"/>
          </p:nvPr>
        </p:nvSpPr>
        <p:spPr/>
        <p:txBody>
          <a:bodyPr/>
          <a:lstStyle>
            <a:lvl1pPr>
              <a:defRPr/>
            </a:lvl1pPr>
          </a:lstStyle>
          <a:p>
            <a:pPr>
              <a:defRPr/>
            </a:pPr>
            <a:fld id="{FD1061BE-318E-CD49-B124-862678E6C999}" type="slidenum">
              <a:rPr lang="en-US" altLang="en-US"/>
              <a:pPr>
                <a:defRPr/>
              </a:pPr>
              <a:t>‹#›</a:t>
            </a:fld>
            <a:endParaRPr lang="en-US" altLang="en-US"/>
          </a:p>
        </p:txBody>
      </p:sp>
    </p:spTree>
    <p:extLst>
      <p:ext uri="{BB962C8B-B14F-4D97-AF65-F5344CB8AC3E}">
        <p14:creationId xmlns:p14="http://schemas.microsoft.com/office/powerpoint/2010/main" val="356246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2" name="Picture 6" descr="Celestia-R1---OverlayContentSD.png">
            <a:extLst>
              <a:ext uri="{FF2B5EF4-FFF2-40B4-BE49-F238E27FC236}">
                <a16:creationId xmlns:a16="http://schemas.microsoft.com/office/drawing/2014/main" id="{F562E140-656E-0045-DFBE-0A6B258283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A2BC729-FE7E-E5BF-F01B-5B373B59887F}"/>
              </a:ext>
            </a:extLst>
          </p:cNvPr>
          <p:cNvSpPr txBox="1"/>
          <p:nvPr/>
        </p:nvSpPr>
        <p:spPr>
          <a:xfrm>
            <a:off x="7735888" y="2751138"/>
            <a:ext cx="457200" cy="585787"/>
          </a:xfrm>
          <a:prstGeom prst="rect">
            <a:avLst/>
          </a:prstGeom>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a:defRPr/>
            </a:pPr>
            <a:r>
              <a:rPr lang="en-US" sz="8000"/>
              <a:t>”</a:t>
            </a:r>
          </a:p>
        </p:txBody>
      </p:sp>
      <p:sp>
        <p:nvSpPr>
          <p:cNvPr id="5" name="TextBox 4">
            <a:extLst>
              <a:ext uri="{FF2B5EF4-FFF2-40B4-BE49-F238E27FC236}">
                <a16:creationId xmlns:a16="http://schemas.microsoft.com/office/drawing/2014/main" id="{F92CE9C0-0692-86D1-EB41-E17959487D49}"/>
              </a:ext>
            </a:extLst>
          </p:cNvPr>
          <p:cNvSpPr txBox="1"/>
          <p:nvPr/>
        </p:nvSpPr>
        <p:spPr>
          <a:xfrm>
            <a:off x="422275" y="717550"/>
            <a:ext cx="457200" cy="585788"/>
          </a:xfrm>
          <a:prstGeom prst="rect">
            <a:avLst/>
          </a:prstGeom>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defRPr/>
            </a:pPr>
            <a:r>
              <a:rPr lang="en-US" sz="8000"/>
              <a:t>“</a:t>
            </a:r>
          </a:p>
        </p:txBody>
      </p:sp>
      <p:sp>
        <p:nvSpPr>
          <p:cNvPr id="12" name="Title 1"/>
          <p:cNvSpPr>
            <a:spLocks noGrp="1"/>
          </p:cNvSpPr>
          <p:nvPr>
            <p:ph type="title"/>
          </p:nvPr>
        </p:nvSpPr>
        <p:spPr>
          <a:xfrm>
            <a:off x="879115" y="609602"/>
            <a:ext cx="7091297" cy="2743199"/>
          </a:xfrm>
        </p:spPr>
        <p:txBody>
          <a:bodyPr/>
          <a:lstStyle>
            <a:lvl1pPr algn="l">
              <a:defRPr sz="3200" b="0" cap="none">
                <a:solidFill>
                  <a:schemeClr val="tx1"/>
                </a:solidFill>
              </a:defRPr>
            </a:lvl1pPr>
          </a:lstStyle>
          <a:p>
            <a:r>
              <a:rPr lang="en-US"/>
              <a:t>Click to edit Master title style</a:t>
            </a:r>
            <a:endParaRPr lang="en-US" dirty="0"/>
          </a:p>
        </p:txBody>
      </p:sp>
      <p:sp>
        <p:nvSpPr>
          <p:cNvPr id="13" name="Text Placeholder 9"/>
          <p:cNvSpPr>
            <a:spLocks noGrp="1"/>
          </p:cNvSpPr>
          <p:nvPr>
            <p:ph type="body" sz="quarter" idx="13"/>
          </p:nvPr>
        </p:nvSpPr>
        <p:spPr>
          <a:xfrm>
            <a:off x="988671" y="3352800"/>
            <a:ext cx="6876133" cy="381000"/>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462266" y="4343400"/>
            <a:ext cx="7772400" cy="14478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516732DD-9EDC-C213-E1A0-08FDBB3640D4}"/>
              </a:ext>
            </a:extLst>
          </p:cNvPr>
          <p:cNvSpPr>
            <a:spLocks noGrp="1"/>
          </p:cNvSpPr>
          <p:nvPr>
            <p:ph type="dt" sz="half" idx="14"/>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F9FA2658-174D-3F05-4B12-3E828EDDAFE1}"/>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614C3C34-55D3-CF42-8394-C13588370E9A}"/>
              </a:ext>
            </a:extLst>
          </p:cNvPr>
          <p:cNvSpPr>
            <a:spLocks noGrp="1"/>
          </p:cNvSpPr>
          <p:nvPr>
            <p:ph type="sldNum" sz="quarter" idx="16"/>
          </p:nvPr>
        </p:nvSpPr>
        <p:spPr/>
        <p:txBody>
          <a:bodyPr/>
          <a:lstStyle>
            <a:lvl1pPr>
              <a:defRPr/>
            </a:lvl1pPr>
          </a:lstStyle>
          <a:p>
            <a:pPr>
              <a:defRPr/>
            </a:pPr>
            <a:fld id="{C832955E-721E-2D4E-9603-83ABBC489693}" type="slidenum">
              <a:rPr lang="en-US" altLang="en-US"/>
              <a:pPr>
                <a:defRPr/>
              </a:pPr>
              <a:t>‹#›</a:t>
            </a:fld>
            <a:endParaRPr lang="en-US" altLang="en-US"/>
          </a:p>
        </p:txBody>
      </p:sp>
    </p:spTree>
    <p:extLst>
      <p:ext uri="{BB962C8B-B14F-4D97-AF65-F5344CB8AC3E}">
        <p14:creationId xmlns:p14="http://schemas.microsoft.com/office/powerpoint/2010/main" val="2523654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4" name="Picture 6" descr="Celestia-R1---OverlayContentSD.png">
            <a:extLst>
              <a:ext uri="{FF2B5EF4-FFF2-40B4-BE49-F238E27FC236}">
                <a16:creationId xmlns:a16="http://schemas.microsoft.com/office/drawing/2014/main" id="{3E9E4FC5-33AF-FB41-5892-8E602D8E38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1" y="3291648"/>
            <a:ext cx="7772401" cy="1468800"/>
          </a:xfrm>
        </p:spPr>
        <p:txBody>
          <a:bodyPr anchor="b"/>
          <a:lstStyle>
            <a:lvl1pPr algn="l">
              <a:defRPr sz="2800" b="0" cap="none"/>
            </a:lvl1pPr>
          </a:lstStyle>
          <a:p>
            <a:r>
              <a:rPr lang="en-US"/>
              <a:t>Click to edit Master title style</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7A6E4DAF-7935-2785-6A75-3DD96089B0DD}"/>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7203A05-A894-2301-B177-4563015A103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636561-5AD7-4B96-3882-EDF86B53FDB5}"/>
              </a:ext>
            </a:extLst>
          </p:cNvPr>
          <p:cNvSpPr>
            <a:spLocks noGrp="1"/>
          </p:cNvSpPr>
          <p:nvPr>
            <p:ph type="sldNum" sz="quarter" idx="12"/>
          </p:nvPr>
        </p:nvSpPr>
        <p:spPr/>
        <p:txBody>
          <a:bodyPr/>
          <a:lstStyle>
            <a:lvl1pPr>
              <a:defRPr/>
            </a:lvl1pPr>
          </a:lstStyle>
          <a:p>
            <a:pPr>
              <a:defRPr/>
            </a:pPr>
            <a:fld id="{6C73048B-039F-6147-A022-307B21BB7635}" type="slidenum">
              <a:rPr lang="en-US" altLang="en-US"/>
              <a:pPr>
                <a:defRPr/>
              </a:pPr>
              <a:t>‹#›</a:t>
            </a:fld>
            <a:endParaRPr lang="en-US" altLang="en-US"/>
          </a:p>
        </p:txBody>
      </p:sp>
    </p:spTree>
    <p:extLst>
      <p:ext uri="{BB962C8B-B14F-4D97-AF65-F5344CB8AC3E}">
        <p14:creationId xmlns:p14="http://schemas.microsoft.com/office/powerpoint/2010/main" val="1420103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2" name="Picture 6" descr="Celestia-R1---OverlayContentSD.png">
            <a:extLst>
              <a:ext uri="{FF2B5EF4-FFF2-40B4-BE49-F238E27FC236}">
                <a16:creationId xmlns:a16="http://schemas.microsoft.com/office/drawing/2014/main" id="{2741D44E-F268-7457-66F2-92E76B818A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F806666-3D32-3256-9B15-AD6CEBAF8121}"/>
              </a:ext>
            </a:extLst>
          </p:cNvPr>
          <p:cNvSpPr txBox="1"/>
          <p:nvPr/>
        </p:nvSpPr>
        <p:spPr>
          <a:xfrm>
            <a:off x="7735888" y="2751138"/>
            <a:ext cx="457200" cy="585787"/>
          </a:xfrm>
          <a:prstGeom prst="rect">
            <a:avLst/>
          </a:prstGeom>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a:defRPr/>
            </a:pPr>
            <a:r>
              <a:rPr lang="en-US" sz="8000"/>
              <a:t>”</a:t>
            </a:r>
          </a:p>
        </p:txBody>
      </p:sp>
      <p:sp>
        <p:nvSpPr>
          <p:cNvPr id="5" name="TextBox 4">
            <a:extLst>
              <a:ext uri="{FF2B5EF4-FFF2-40B4-BE49-F238E27FC236}">
                <a16:creationId xmlns:a16="http://schemas.microsoft.com/office/drawing/2014/main" id="{03E48CFF-AD9D-CD65-A1B3-7FE25B9AB194}"/>
              </a:ext>
            </a:extLst>
          </p:cNvPr>
          <p:cNvSpPr txBox="1"/>
          <p:nvPr/>
        </p:nvSpPr>
        <p:spPr>
          <a:xfrm>
            <a:off x="422275" y="717550"/>
            <a:ext cx="457200" cy="585788"/>
          </a:xfrm>
          <a:prstGeom prst="rect">
            <a:avLst/>
          </a:prstGeom>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defRPr/>
            </a:pPr>
            <a:r>
              <a:rPr lang="en-US" sz="8000"/>
              <a:t>“</a:t>
            </a:r>
          </a:p>
        </p:txBody>
      </p:sp>
      <p:sp>
        <p:nvSpPr>
          <p:cNvPr id="12" name="Title 1"/>
          <p:cNvSpPr>
            <a:spLocks noGrp="1"/>
          </p:cNvSpPr>
          <p:nvPr>
            <p:ph type="title"/>
          </p:nvPr>
        </p:nvSpPr>
        <p:spPr>
          <a:xfrm>
            <a:off x="879115" y="609602"/>
            <a:ext cx="7091297" cy="2743199"/>
          </a:xfrm>
        </p:spPr>
        <p:txBody>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457200" y="3886200"/>
            <a:ext cx="7772401" cy="889000"/>
          </a:xfrm>
        </p:spPr>
        <p:txBody>
          <a:bodyPr rtlCol="0" anchor="b">
            <a:normAutofit/>
          </a:bodyPr>
          <a:lstStyle>
            <a:lvl1pPr>
              <a:buNone/>
              <a:defRPr lang="en-US" sz="2000" b="0" cap="none" dirty="0">
                <a:ln w="3175" cmpd="sng">
                  <a:noFill/>
                </a:ln>
                <a:solidFill>
                  <a:schemeClr val="tx1"/>
                </a:solidFill>
                <a:effectLst/>
              </a:defRPr>
            </a:lvl1pPr>
          </a:lstStyle>
          <a:p>
            <a:pPr lvl="0"/>
            <a:r>
              <a:rPr lang="en-US"/>
              <a:t>Click to edit Master text styles</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A88ADF02-AB90-B00A-4784-116AC782507E}"/>
              </a:ext>
            </a:extLst>
          </p:cNvPr>
          <p:cNvSpPr>
            <a:spLocks noGrp="1"/>
          </p:cNvSpPr>
          <p:nvPr>
            <p:ph type="dt" sz="half" idx="14"/>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E917E794-0C46-0A6A-F01C-5FFD5E57E524}"/>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17D3B919-0784-5E44-B813-62BA25BF8497}"/>
              </a:ext>
            </a:extLst>
          </p:cNvPr>
          <p:cNvSpPr>
            <a:spLocks noGrp="1"/>
          </p:cNvSpPr>
          <p:nvPr>
            <p:ph type="sldNum" sz="quarter" idx="16"/>
          </p:nvPr>
        </p:nvSpPr>
        <p:spPr/>
        <p:txBody>
          <a:bodyPr/>
          <a:lstStyle>
            <a:lvl1pPr>
              <a:defRPr/>
            </a:lvl1pPr>
          </a:lstStyle>
          <a:p>
            <a:pPr>
              <a:defRPr/>
            </a:pPr>
            <a:fld id="{E5FF133F-5323-9542-A18C-E0738A5E4384}" type="slidenum">
              <a:rPr lang="en-US" altLang="en-US"/>
              <a:pPr>
                <a:defRPr/>
              </a:pPr>
              <a:t>‹#›</a:t>
            </a:fld>
            <a:endParaRPr lang="en-US" altLang="en-US"/>
          </a:p>
        </p:txBody>
      </p:sp>
    </p:spTree>
    <p:extLst>
      <p:ext uri="{BB962C8B-B14F-4D97-AF65-F5344CB8AC3E}">
        <p14:creationId xmlns:p14="http://schemas.microsoft.com/office/powerpoint/2010/main" val="1680693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4" name="Picture 6" descr="Celestia-R1---OverlayContentSD.png">
            <a:extLst>
              <a:ext uri="{FF2B5EF4-FFF2-40B4-BE49-F238E27FC236}">
                <a16:creationId xmlns:a16="http://schemas.microsoft.com/office/drawing/2014/main" id="{3D6781C7-8EC7-84E3-8167-A100E947F2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4440" y="609602"/>
            <a:ext cx="7772401" cy="2743199"/>
          </a:xfrm>
        </p:spPr>
        <p:txBody>
          <a:bodyPr/>
          <a:lstStyle>
            <a:lvl1pPr>
              <a:defRPr lang="en-US" sz="2800" b="0" dirty="0"/>
            </a:lvl1pPr>
          </a:lstStyle>
          <a:p>
            <a:pPr lvl="0"/>
            <a:r>
              <a:rPr lang="en-US"/>
              <a:t>Click to edit Master title style</a:t>
            </a:r>
            <a:endParaRPr lang="en-US" dirty="0"/>
          </a:p>
        </p:txBody>
      </p:sp>
      <p:sp>
        <p:nvSpPr>
          <p:cNvPr id="10" name="Text Placeholder 9"/>
          <p:cNvSpPr>
            <a:spLocks noGrp="1"/>
          </p:cNvSpPr>
          <p:nvPr>
            <p:ph type="body" sz="quarter" idx="13"/>
          </p:nvPr>
        </p:nvSpPr>
        <p:spPr>
          <a:xfrm>
            <a:off x="464440" y="3505200"/>
            <a:ext cx="7772401" cy="838200"/>
          </a:xfrm>
        </p:spPr>
        <p:txBody>
          <a:bodyPr rtlCol="0" anchor="b">
            <a:normAutofit/>
          </a:bodyPr>
          <a:lstStyle>
            <a:lvl1pPr>
              <a:buNone/>
              <a:defRPr lang="en-US" sz="2000" b="0" cap="none" dirty="0">
                <a:ln w="3175" cmpd="sng">
                  <a:noFill/>
                </a:ln>
                <a:solidFill>
                  <a:schemeClr val="tx1"/>
                </a:solidFill>
                <a:effectLst/>
              </a:defRPr>
            </a:lvl1pPr>
          </a:lstStyle>
          <a:p>
            <a:pPr lvl="0"/>
            <a:r>
              <a:rPr lang="en-US"/>
              <a:t>Click to edit Master text styles</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5E7AF545-2C00-46C2-2919-206C85F23146}"/>
              </a:ext>
            </a:extLst>
          </p:cNvPr>
          <p:cNvSpPr>
            <a:spLocks noGrp="1"/>
          </p:cNvSpPr>
          <p:nvPr>
            <p:ph type="dt" sz="half" idx="14"/>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BC9C66E-CA68-4CBD-6397-2ABF5DB2AE6F}"/>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104948-FF5D-5ADF-D6D0-4EE9817CF9EC}"/>
              </a:ext>
            </a:extLst>
          </p:cNvPr>
          <p:cNvSpPr>
            <a:spLocks noGrp="1"/>
          </p:cNvSpPr>
          <p:nvPr>
            <p:ph type="sldNum" sz="quarter" idx="16"/>
          </p:nvPr>
        </p:nvSpPr>
        <p:spPr/>
        <p:txBody>
          <a:bodyPr/>
          <a:lstStyle>
            <a:lvl1pPr>
              <a:defRPr/>
            </a:lvl1pPr>
          </a:lstStyle>
          <a:p>
            <a:pPr>
              <a:defRPr/>
            </a:pPr>
            <a:fld id="{36AC126A-E366-0742-805C-8C8A7C479D95}" type="slidenum">
              <a:rPr lang="en-US" altLang="en-US"/>
              <a:pPr>
                <a:defRPr/>
              </a:pPr>
              <a:t>‹#›</a:t>
            </a:fld>
            <a:endParaRPr lang="en-US" altLang="en-US"/>
          </a:p>
        </p:txBody>
      </p:sp>
    </p:spTree>
    <p:extLst>
      <p:ext uri="{BB962C8B-B14F-4D97-AF65-F5344CB8AC3E}">
        <p14:creationId xmlns:p14="http://schemas.microsoft.com/office/powerpoint/2010/main" val="1624874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2" name="Picture 6" descr="Celestia-R1---OverlayContentSD.png">
            <a:extLst>
              <a:ext uri="{FF2B5EF4-FFF2-40B4-BE49-F238E27FC236}">
                <a16:creationId xmlns:a16="http://schemas.microsoft.com/office/drawing/2014/main" id="{F29EB77A-297E-8165-7A13-B5617E2051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457200" y="609601"/>
            <a:ext cx="7772400" cy="1456267"/>
          </a:xfrm>
        </p:spPr>
        <p:txBody>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ABECD2D-5F5F-2771-9D34-4D4427846BD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950D17E-9484-E3B8-6179-6CC5E32A2A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6EBD69F-0995-1E8E-39B3-8DCB7D423B9B}"/>
              </a:ext>
            </a:extLst>
          </p:cNvPr>
          <p:cNvSpPr>
            <a:spLocks noGrp="1"/>
          </p:cNvSpPr>
          <p:nvPr>
            <p:ph type="sldNum" sz="quarter" idx="12"/>
          </p:nvPr>
        </p:nvSpPr>
        <p:spPr/>
        <p:txBody>
          <a:bodyPr/>
          <a:lstStyle>
            <a:lvl1pPr>
              <a:defRPr/>
            </a:lvl1pPr>
          </a:lstStyle>
          <a:p>
            <a:pPr>
              <a:defRPr/>
            </a:pPr>
            <a:fld id="{52376909-5706-7444-9BE3-B8B61C84956B}" type="slidenum">
              <a:rPr lang="en-US" altLang="en-US"/>
              <a:pPr>
                <a:defRPr/>
              </a:pPr>
              <a:t>‹#›</a:t>
            </a:fld>
            <a:endParaRPr lang="en-US" altLang="en-US"/>
          </a:p>
        </p:txBody>
      </p:sp>
    </p:spTree>
    <p:extLst>
      <p:ext uri="{BB962C8B-B14F-4D97-AF65-F5344CB8AC3E}">
        <p14:creationId xmlns:p14="http://schemas.microsoft.com/office/powerpoint/2010/main" val="1125886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Celestia-R1---OverlayContentSD.png">
            <a:extLst>
              <a:ext uri="{FF2B5EF4-FFF2-40B4-BE49-F238E27FC236}">
                <a16:creationId xmlns:a16="http://schemas.microsoft.com/office/drawing/2014/main" id="{584C65DF-D9DF-479D-BDB0-61FCD26662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552978" y="609600"/>
            <a:ext cx="1676621" cy="5181601"/>
          </a:xfrm>
        </p:spPr>
        <p:txBody>
          <a:bodyPr vert="eaVert"/>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AD4909D2-ABE4-5CA2-A5D3-695BB53BD2E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26E02B0-7A77-1288-3862-2AD41932C42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37CC65A-70D9-AA99-3411-6280B237C26C}"/>
              </a:ext>
            </a:extLst>
          </p:cNvPr>
          <p:cNvSpPr>
            <a:spLocks noGrp="1"/>
          </p:cNvSpPr>
          <p:nvPr>
            <p:ph type="sldNum" sz="quarter" idx="12"/>
          </p:nvPr>
        </p:nvSpPr>
        <p:spPr/>
        <p:txBody>
          <a:bodyPr/>
          <a:lstStyle>
            <a:lvl1pPr>
              <a:defRPr/>
            </a:lvl1pPr>
          </a:lstStyle>
          <a:p>
            <a:pPr>
              <a:defRPr/>
            </a:pPr>
            <a:fld id="{A451D979-E3DD-374E-A4A3-D5D52DECA9E9}" type="slidenum">
              <a:rPr lang="en-US" altLang="en-US"/>
              <a:pPr>
                <a:defRPr/>
              </a:pPr>
              <a:t>‹#›</a:t>
            </a:fld>
            <a:endParaRPr lang="en-US" altLang="en-US"/>
          </a:p>
        </p:txBody>
      </p:sp>
    </p:spTree>
    <p:extLst>
      <p:ext uri="{BB962C8B-B14F-4D97-AF65-F5344CB8AC3E}">
        <p14:creationId xmlns:p14="http://schemas.microsoft.com/office/powerpoint/2010/main" val="368439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Celestia-R1---OverlayContentSD.png">
            <a:extLst>
              <a:ext uri="{FF2B5EF4-FFF2-40B4-BE49-F238E27FC236}">
                <a16:creationId xmlns:a16="http://schemas.microsoft.com/office/drawing/2014/main" id="{8A752B75-2432-915D-E188-B01FCA9CE8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68851708-188B-EE27-20C4-51879E49DEB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EF7157D-64A7-E48C-5AD1-E0B9435F64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774DFCE-3F51-8E15-23B1-A9EFB2FC3613}"/>
              </a:ext>
            </a:extLst>
          </p:cNvPr>
          <p:cNvSpPr>
            <a:spLocks noGrp="1"/>
          </p:cNvSpPr>
          <p:nvPr>
            <p:ph type="sldNum" sz="quarter" idx="12"/>
          </p:nvPr>
        </p:nvSpPr>
        <p:spPr/>
        <p:txBody>
          <a:bodyPr/>
          <a:lstStyle>
            <a:lvl1pPr>
              <a:defRPr/>
            </a:lvl1pPr>
          </a:lstStyle>
          <a:p>
            <a:pPr>
              <a:defRPr/>
            </a:pPr>
            <a:fld id="{8F9E65B8-CFFA-4344-AD35-05A8BC2A1C12}" type="slidenum">
              <a:rPr lang="en-US" altLang="en-US"/>
              <a:pPr>
                <a:defRPr/>
              </a:pPr>
              <a:t>‹#›</a:t>
            </a:fld>
            <a:endParaRPr lang="en-US" altLang="en-US"/>
          </a:p>
        </p:txBody>
      </p:sp>
    </p:spTree>
    <p:extLst>
      <p:ext uri="{BB962C8B-B14F-4D97-AF65-F5344CB8AC3E}">
        <p14:creationId xmlns:p14="http://schemas.microsoft.com/office/powerpoint/2010/main" val="758719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Celestia-R1---OverlayContentSD.png">
            <a:extLst>
              <a:ext uri="{FF2B5EF4-FFF2-40B4-BE49-F238E27FC236}">
                <a16:creationId xmlns:a16="http://schemas.microsoft.com/office/drawing/2014/main" id="{B0B7DB3A-E4B8-5277-8A11-73EC1BD5E2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2" y="3308581"/>
            <a:ext cx="7772400" cy="1468800"/>
          </a:xfrm>
        </p:spPr>
        <p:txBody>
          <a:bodyPr anchor="b"/>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3EF7D46C-AC95-41C8-269F-7E61A0B58B1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D8DC65F-EA93-8873-AD90-C84EE025CA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D6E6C79-8C53-3CD1-9FE0-A95B0D9ED656}"/>
              </a:ext>
            </a:extLst>
          </p:cNvPr>
          <p:cNvSpPr>
            <a:spLocks noGrp="1"/>
          </p:cNvSpPr>
          <p:nvPr>
            <p:ph type="sldNum" sz="quarter" idx="12"/>
          </p:nvPr>
        </p:nvSpPr>
        <p:spPr/>
        <p:txBody>
          <a:bodyPr/>
          <a:lstStyle>
            <a:lvl1pPr>
              <a:defRPr/>
            </a:lvl1pPr>
          </a:lstStyle>
          <a:p>
            <a:pPr>
              <a:defRPr/>
            </a:pPr>
            <a:fld id="{ABB250C8-46EB-6A4B-9983-40A4AA42D06D}" type="slidenum">
              <a:rPr lang="en-US" altLang="en-US"/>
              <a:pPr>
                <a:defRPr/>
              </a:pPr>
              <a:t>‹#›</a:t>
            </a:fld>
            <a:endParaRPr lang="en-US" altLang="en-US"/>
          </a:p>
        </p:txBody>
      </p:sp>
    </p:spTree>
    <p:extLst>
      <p:ext uri="{BB962C8B-B14F-4D97-AF65-F5344CB8AC3E}">
        <p14:creationId xmlns:p14="http://schemas.microsoft.com/office/powerpoint/2010/main" val="553034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Celestia-R1---OverlayContentSD.png">
            <a:extLst>
              <a:ext uri="{FF2B5EF4-FFF2-40B4-BE49-F238E27FC236}">
                <a16:creationId xmlns:a16="http://schemas.microsoft.com/office/drawing/2014/main" id="{7ABE0D6F-FF33-5026-CCE7-AF86BC21B1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130C7D3F-D8B8-4E07-7566-811E0E8985BC}"/>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ABB52AF2-C6CC-0D13-0653-F2F2AC7FD519}"/>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5B2F8AAD-66A5-A85B-2AC6-BA2A1BD5D78E}"/>
              </a:ext>
            </a:extLst>
          </p:cNvPr>
          <p:cNvSpPr>
            <a:spLocks noGrp="1"/>
          </p:cNvSpPr>
          <p:nvPr>
            <p:ph type="sldNum" sz="quarter" idx="12"/>
          </p:nvPr>
        </p:nvSpPr>
        <p:spPr/>
        <p:txBody>
          <a:bodyPr/>
          <a:lstStyle>
            <a:lvl1pPr>
              <a:defRPr/>
            </a:lvl1pPr>
          </a:lstStyle>
          <a:p>
            <a:pPr>
              <a:defRPr/>
            </a:pPr>
            <a:fld id="{E0C4563C-3210-6D47-8792-49DFD6F6A3BB}" type="slidenum">
              <a:rPr lang="en-US" altLang="en-US"/>
              <a:pPr>
                <a:defRPr/>
              </a:pPr>
              <a:t>‹#›</a:t>
            </a:fld>
            <a:endParaRPr lang="en-US" altLang="en-US"/>
          </a:p>
        </p:txBody>
      </p:sp>
    </p:spTree>
    <p:extLst>
      <p:ext uri="{BB962C8B-B14F-4D97-AF65-F5344CB8AC3E}">
        <p14:creationId xmlns:p14="http://schemas.microsoft.com/office/powerpoint/2010/main" val="2798320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descr="Celestia-R1---OverlayContentSD.png">
            <a:extLst>
              <a:ext uri="{FF2B5EF4-FFF2-40B4-BE49-F238E27FC236}">
                <a16:creationId xmlns:a16="http://schemas.microsoft.com/office/drawing/2014/main" id="{35D43660-A7BF-DDD2-96AE-42387201AF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7405B0D5-4966-AC8E-DD01-05708C73D205}"/>
              </a:ext>
            </a:extLst>
          </p:cNvPr>
          <p:cNvSpPr>
            <a:spLocks noGrp="1"/>
          </p:cNvSpPr>
          <p:nvPr>
            <p:ph type="dt" sz="half" idx="10"/>
          </p:nvPr>
        </p:nvSpPr>
        <p:spPr/>
        <p:txBody>
          <a:bodyPr/>
          <a:lstStyle>
            <a:lvl1pPr>
              <a:defRPr/>
            </a:lvl1pPr>
          </a:lstStyle>
          <a:p>
            <a:pPr>
              <a:defRPr/>
            </a:pPr>
            <a:endParaRPr lang="en-US"/>
          </a:p>
        </p:txBody>
      </p:sp>
      <p:sp>
        <p:nvSpPr>
          <p:cNvPr id="9" name="Footer Placeholder 7">
            <a:extLst>
              <a:ext uri="{FF2B5EF4-FFF2-40B4-BE49-F238E27FC236}">
                <a16:creationId xmlns:a16="http://schemas.microsoft.com/office/drawing/2014/main" id="{E4BA0F17-B774-420F-B12E-1CC9A10E425A}"/>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BE8F13EF-1FD4-A023-8F0F-B87586623CCF}"/>
              </a:ext>
            </a:extLst>
          </p:cNvPr>
          <p:cNvSpPr>
            <a:spLocks noGrp="1"/>
          </p:cNvSpPr>
          <p:nvPr>
            <p:ph type="sldNum" sz="quarter" idx="12"/>
          </p:nvPr>
        </p:nvSpPr>
        <p:spPr/>
        <p:txBody>
          <a:bodyPr/>
          <a:lstStyle>
            <a:lvl1pPr>
              <a:defRPr/>
            </a:lvl1pPr>
          </a:lstStyle>
          <a:p>
            <a:pPr>
              <a:defRPr/>
            </a:pPr>
            <a:fld id="{975BE12A-E977-5B41-8943-14A035F9E143}" type="slidenum">
              <a:rPr lang="en-US" altLang="en-US"/>
              <a:pPr>
                <a:defRPr/>
              </a:pPr>
              <a:t>‹#›</a:t>
            </a:fld>
            <a:endParaRPr lang="en-US" altLang="en-US"/>
          </a:p>
        </p:txBody>
      </p:sp>
    </p:spTree>
    <p:extLst>
      <p:ext uri="{BB962C8B-B14F-4D97-AF65-F5344CB8AC3E}">
        <p14:creationId xmlns:p14="http://schemas.microsoft.com/office/powerpoint/2010/main" val="2838078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Celestia-R1---OverlayContentSD.png">
            <a:extLst>
              <a:ext uri="{FF2B5EF4-FFF2-40B4-BE49-F238E27FC236}">
                <a16:creationId xmlns:a16="http://schemas.microsoft.com/office/drawing/2014/main" id="{D7730BA9-0370-6179-98A5-BE3DFBEB88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1" y="609601"/>
            <a:ext cx="7772400" cy="1456267"/>
          </a:xfrm>
        </p:spPr>
        <p:txBody>
          <a:bodyPr/>
          <a:lstStyle>
            <a:lvl1pPr>
              <a:defRPr sz="3200"/>
            </a:lvl1p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694537EF-DF1B-7477-DEF7-CE78F67EE6B2}"/>
              </a:ext>
            </a:extLst>
          </p:cNvPr>
          <p:cNvSpPr>
            <a:spLocks noGrp="1"/>
          </p:cNvSpPr>
          <p:nvPr>
            <p:ph type="dt" sz="half" idx="10"/>
          </p:nvPr>
        </p:nvSpPr>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0345BF3F-B0A3-DBB4-93FE-D3F3CC701F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4A212DB4-A407-01E8-3978-6095774949A1}"/>
              </a:ext>
            </a:extLst>
          </p:cNvPr>
          <p:cNvSpPr>
            <a:spLocks noGrp="1"/>
          </p:cNvSpPr>
          <p:nvPr>
            <p:ph type="sldNum" sz="quarter" idx="12"/>
          </p:nvPr>
        </p:nvSpPr>
        <p:spPr/>
        <p:txBody>
          <a:bodyPr/>
          <a:lstStyle>
            <a:lvl1pPr>
              <a:defRPr/>
            </a:lvl1pPr>
          </a:lstStyle>
          <a:p>
            <a:pPr>
              <a:defRPr/>
            </a:pPr>
            <a:fld id="{5B0C7F40-5C85-7744-A066-B8E630D8A179}" type="slidenum">
              <a:rPr lang="en-US" altLang="en-US"/>
              <a:pPr>
                <a:defRPr/>
              </a:pPr>
              <a:t>‹#›</a:t>
            </a:fld>
            <a:endParaRPr lang="en-US" altLang="en-US"/>
          </a:p>
        </p:txBody>
      </p:sp>
    </p:spTree>
    <p:extLst>
      <p:ext uri="{BB962C8B-B14F-4D97-AF65-F5344CB8AC3E}">
        <p14:creationId xmlns:p14="http://schemas.microsoft.com/office/powerpoint/2010/main" val="3706122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Celestia-R1---OverlayContentSD.png">
            <a:extLst>
              <a:ext uri="{FF2B5EF4-FFF2-40B4-BE49-F238E27FC236}">
                <a16:creationId xmlns:a16="http://schemas.microsoft.com/office/drawing/2014/main" id="{C008302A-2167-8E31-2B7E-938477DADB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870E374B-7C0D-7EBB-BF77-DE3C3772FB5C}"/>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2DC73841-34CA-B7C9-8419-3D11D495273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0C0533C3-FA07-0520-41D7-BF5D0E19B978}"/>
              </a:ext>
            </a:extLst>
          </p:cNvPr>
          <p:cNvSpPr>
            <a:spLocks noGrp="1"/>
          </p:cNvSpPr>
          <p:nvPr>
            <p:ph type="sldNum" sz="quarter" idx="12"/>
          </p:nvPr>
        </p:nvSpPr>
        <p:spPr/>
        <p:txBody>
          <a:bodyPr/>
          <a:lstStyle>
            <a:lvl1pPr>
              <a:defRPr/>
            </a:lvl1pPr>
          </a:lstStyle>
          <a:p>
            <a:pPr>
              <a:defRPr/>
            </a:pPr>
            <a:fld id="{FDC4B5BA-9D34-6D49-9465-FF06EA520BA3}" type="slidenum">
              <a:rPr lang="en-US" altLang="en-US"/>
              <a:pPr>
                <a:defRPr/>
              </a:pPr>
              <a:t>‹#›</a:t>
            </a:fld>
            <a:endParaRPr lang="en-US" altLang="en-US"/>
          </a:p>
        </p:txBody>
      </p:sp>
    </p:spTree>
    <p:extLst>
      <p:ext uri="{BB962C8B-B14F-4D97-AF65-F5344CB8AC3E}">
        <p14:creationId xmlns:p14="http://schemas.microsoft.com/office/powerpoint/2010/main" val="981578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Celestia-R1---OverlayContentSD.png">
            <a:extLst>
              <a:ext uri="{FF2B5EF4-FFF2-40B4-BE49-F238E27FC236}">
                <a16:creationId xmlns:a16="http://schemas.microsoft.com/office/drawing/2014/main" id="{48602CBA-57A9-8A9F-A8B2-6AADCB704D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1718" y="1557868"/>
            <a:ext cx="2862910" cy="1439332"/>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606144" y="609601"/>
            <a:ext cx="4627975"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0698D191-F3AA-AB06-253B-37C17E77A42E}"/>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8EF632FA-80AC-169B-0C70-6FFD804ECE6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4FBDFBB-42D0-1876-4CE5-732D1E76F704}"/>
              </a:ext>
            </a:extLst>
          </p:cNvPr>
          <p:cNvSpPr>
            <a:spLocks noGrp="1"/>
          </p:cNvSpPr>
          <p:nvPr>
            <p:ph type="sldNum" sz="quarter" idx="12"/>
          </p:nvPr>
        </p:nvSpPr>
        <p:spPr/>
        <p:txBody>
          <a:bodyPr/>
          <a:lstStyle>
            <a:lvl1pPr>
              <a:defRPr/>
            </a:lvl1pPr>
          </a:lstStyle>
          <a:p>
            <a:pPr>
              <a:defRPr/>
            </a:pPr>
            <a:fld id="{593E83C9-1160-1E42-AA08-65E861AE02DD}" type="slidenum">
              <a:rPr lang="en-US" altLang="en-US"/>
              <a:pPr>
                <a:defRPr/>
              </a:pPr>
              <a:t>‹#›</a:t>
            </a:fld>
            <a:endParaRPr lang="en-US" altLang="en-US"/>
          </a:p>
        </p:txBody>
      </p:sp>
    </p:spTree>
    <p:extLst>
      <p:ext uri="{BB962C8B-B14F-4D97-AF65-F5344CB8AC3E}">
        <p14:creationId xmlns:p14="http://schemas.microsoft.com/office/powerpoint/2010/main" val="2534010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3" name="Picture 6" descr="Celestia-R1---OverlayContentSD.png">
            <a:extLst>
              <a:ext uri="{FF2B5EF4-FFF2-40B4-BE49-F238E27FC236}">
                <a16:creationId xmlns:a16="http://schemas.microsoft.com/office/drawing/2014/main" id="{80A110E0-EAC8-6201-3049-0425375BE6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2128" y="1735672"/>
            <a:ext cx="4097204" cy="1371600"/>
          </a:xfrm>
        </p:spPr>
        <p:txBody>
          <a:bodyPr anchor="b"/>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rtlCol="0" anchor="t">
            <a:normAutofit/>
          </a:bodyPr>
          <a:lstStyle>
            <a:lvl1pPr>
              <a:defRPr lang="en-US" sz="1600" dirty="0"/>
            </a:lvl1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2B412DA-1594-A30B-EEEE-D6B62247125D}"/>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881E3B56-4F52-A39B-06BD-115AD6857D0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44A015BC-6D15-9D67-1690-CD10BF370476}"/>
              </a:ext>
            </a:extLst>
          </p:cNvPr>
          <p:cNvSpPr>
            <a:spLocks noGrp="1"/>
          </p:cNvSpPr>
          <p:nvPr>
            <p:ph type="sldNum" sz="quarter" idx="12"/>
          </p:nvPr>
        </p:nvSpPr>
        <p:spPr/>
        <p:txBody>
          <a:bodyPr/>
          <a:lstStyle>
            <a:lvl1pPr>
              <a:defRPr/>
            </a:lvl1pPr>
          </a:lstStyle>
          <a:p>
            <a:pPr>
              <a:defRPr/>
            </a:pPr>
            <a:fld id="{E8B3DC9C-6303-3F44-87E0-2AF625C46769}" type="slidenum">
              <a:rPr lang="en-US" altLang="en-US"/>
              <a:pPr>
                <a:defRPr/>
              </a:pPr>
              <a:t>‹#›</a:t>
            </a:fld>
            <a:endParaRPr lang="en-US" altLang="en-US"/>
          </a:p>
        </p:txBody>
      </p:sp>
    </p:spTree>
    <p:extLst>
      <p:ext uri="{BB962C8B-B14F-4D97-AF65-F5344CB8AC3E}">
        <p14:creationId xmlns:p14="http://schemas.microsoft.com/office/powerpoint/2010/main" val="323606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95F251-ACF2-5F63-46C4-B8CBC3BF099A}"/>
              </a:ext>
            </a:extLst>
          </p:cNvPr>
          <p:cNvSpPr>
            <a:spLocks noGrp="1"/>
          </p:cNvSpPr>
          <p:nvPr>
            <p:ph type="title"/>
          </p:nvPr>
        </p:nvSpPr>
        <p:spPr>
          <a:xfrm>
            <a:off x="457200" y="609600"/>
            <a:ext cx="7772400" cy="1455738"/>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050FFAAD-4112-D8BA-9ED1-632326DA00FD}"/>
              </a:ext>
            </a:extLst>
          </p:cNvPr>
          <p:cNvSpPr>
            <a:spLocks noGrp="1"/>
          </p:cNvSpPr>
          <p:nvPr>
            <p:ph type="body" idx="1"/>
          </p:nvPr>
        </p:nvSpPr>
        <p:spPr bwMode="auto">
          <a:xfrm>
            <a:off x="457200" y="2141538"/>
            <a:ext cx="7772400"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E3C29D-6950-A52F-1E85-9DAB5BE82CB2}"/>
              </a:ext>
            </a:extLst>
          </p:cNvPr>
          <p:cNvSpPr>
            <a:spLocks noGrp="1"/>
          </p:cNvSpPr>
          <p:nvPr>
            <p:ph type="dt" sz="half" idx="2"/>
          </p:nvPr>
        </p:nvSpPr>
        <p:spPr>
          <a:xfrm>
            <a:off x="6523038" y="5870575"/>
            <a:ext cx="1212850" cy="377825"/>
          </a:xfrm>
          <a:prstGeom prst="rect">
            <a:avLst/>
          </a:prstGeom>
        </p:spPr>
        <p:txBody>
          <a:bodyPr vert="horz" wrap="square" lIns="91440" tIns="45720" rIns="91440" bIns="45720" numCol="1" anchor="ctr" anchorCtr="0" compatLnSpc="1">
            <a:prstTxWarp prst="textNoShape">
              <a:avLst/>
            </a:prstTxWarp>
          </a:bodyPr>
          <a:lstStyle>
            <a:lvl1pPr algn="r">
              <a:defRPr sz="1000">
                <a:latin typeface="Calibri" pitchFamily="34" charset="0"/>
              </a:defRPr>
            </a:lvl1pPr>
          </a:lstStyle>
          <a:p>
            <a:pPr>
              <a:defRPr/>
            </a:pPr>
            <a:endParaRPr lang="en-US"/>
          </a:p>
        </p:txBody>
      </p:sp>
      <p:sp>
        <p:nvSpPr>
          <p:cNvPr id="5" name="Footer Placeholder 4">
            <a:extLst>
              <a:ext uri="{FF2B5EF4-FFF2-40B4-BE49-F238E27FC236}">
                <a16:creationId xmlns:a16="http://schemas.microsoft.com/office/drawing/2014/main" id="{DE24FD68-143B-8F8F-97CB-9CB0E6F0469D}"/>
              </a:ext>
            </a:extLst>
          </p:cNvPr>
          <p:cNvSpPr>
            <a:spLocks noGrp="1"/>
          </p:cNvSpPr>
          <p:nvPr>
            <p:ph type="ftr" sz="quarter" idx="3"/>
          </p:nvPr>
        </p:nvSpPr>
        <p:spPr>
          <a:xfrm>
            <a:off x="457200" y="5870575"/>
            <a:ext cx="5989638" cy="377825"/>
          </a:xfrm>
          <a:prstGeom prst="rect">
            <a:avLst/>
          </a:prstGeom>
        </p:spPr>
        <p:txBody>
          <a:bodyPr vert="horz" wrap="square" lIns="91440" tIns="45720" rIns="91440" bIns="45720" numCol="1" anchor="ctr" anchorCtr="0" compatLnSpc="1">
            <a:prstTxWarp prst="textNoShape">
              <a:avLst/>
            </a:prstTxWarp>
          </a:bodyPr>
          <a:lstStyle>
            <a:lvl1pPr>
              <a:defRPr sz="1000">
                <a:latin typeface="Calibri"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2CC3F14-03E3-DCAB-E38F-271B1066152D}"/>
              </a:ext>
            </a:extLst>
          </p:cNvPr>
          <p:cNvSpPr>
            <a:spLocks noGrp="1"/>
          </p:cNvSpPr>
          <p:nvPr>
            <p:ph type="sldNum" sz="quarter" idx="4"/>
          </p:nvPr>
        </p:nvSpPr>
        <p:spPr>
          <a:xfrm>
            <a:off x="7812088" y="5870575"/>
            <a:ext cx="417512" cy="377825"/>
          </a:xfrm>
          <a:prstGeom prst="rect">
            <a:avLst/>
          </a:prstGeom>
        </p:spPr>
        <p:txBody>
          <a:bodyPr vert="horz" wrap="square" lIns="91440" tIns="45720" rIns="91440" bIns="45720" numCol="1" anchor="ctr" anchorCtr="0" compatLnSpc="1">
            <a:prstTxWarp prst="textNoShape">
              <a:avLst/>
            </a:prstTxWarp>
          </a:bodyPr>
          <a:lstStyle>
            <a:lvl1pPr algn="r">
              <a:defRPr sz="1000">
                <a:latin typeface="Calibri" panose="020F0502020204030204" pitchFamily="34" charset="0"/>
              </a:defRPr>
            </a:lvl1pPr>
          </a:lstStyle>
          <a:p>
            <a:pPr>
              <a:defRPr/>
            </a:pPr>
            <a:fld id="{0C383CE8-3439-AF47-B84B-80BCA41CDF1F}"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5171" r:id="rId1"/>
    <p:sldLayoutId id="2147485172" r:id="rId2"/>
    <p:sldLayoutId id="2147485173" r:id="rId3"/>
    <p:sldLayoutId id="2147485174" r:id="rId4"/>
    <p:sldLayoutId id="2147485175" r:id="rId5"/>
    <p:sldLayoutId id="2147485176" r:id="rId6"/>
    <p:sldLayoutId id="2147485177" r:id="rId7"/>
    <p:sldLayoutId id="2147485178" r:id="rId8"/>
    <p:sldLayoutId id="2147485179" r:id="rId9"/>
    <p:sldLayoutId id="2147485180" r:id="rId10"/>
    <p:sldLayoutId id="2147485181" r:id="rId11"/>
    <p:sldLayoutId id="2147485182" r:id="rId12"/>
    <p:sldLayoutId id="2147485183" r:id="rId13"/>
    <p:sldLayoutId id="2147485184" r:id="rId14"/>
    <p:sldLayoutId id="2147485185" r:id="rId15"/>
    <p:sldLayoutId id="2147485186" r:id="rId16"/>
    <p:sldLayoutId id="2147485187" r:id="rId17"/>
  </p:sldLayoutIdLst>
  <p:txStyles>
    <p:titleStyle>
      <a:lvl1pPr algn="l" defTabSz="457200" rtl="0" eaLnBrk="0" fontAlgn="base" hangingPunct="0">
        <a:spcBef>
          <a:spcPct val="0"/>
        </a:spcBef>
        <a:spcAft>
          <a:spcPct val="0"/>
        </a:spcAft>
        <a:defRPr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libri Light" charset="0"/>
        </a:defRPr>
      </a:lvl2pPr>
      <a:lvl3pPr algn="l" defTabSz="457200" rtl="0" eaLnBrk="0" fontAlgn="base" hangingPunct="0">
        <a:spcBef>
          <a:spcPct val="0"/>
        </a:spcBef>
        <a:spcAft>
          <a:spcPct val="0"/>
        </a:spcAft>
        <a:defRPr sz="3200">
          <a:solidFill>
            <a:schemeClr val="tx1"/>
          </a:solidFill>
          <a:latin typeface="Calibri Light" charset="0"/>
        </a:defRPr>
      </a:lvl3pPr>
      <a:lvl4pPr algn="l" defTabSz="457200" rtl="0" eaLnBrk="0" fontAlgn="base" hangingPunct="0">
        <a:spcBef>
          <a:spcPct val="0"/>
        </a:spcBef>
        <a:spcAft>
          <a:spcPct val="0"/>
        </a:spcAft>
        <a:defRPr sz="3200">
          <a:solidFill>
            <a:schemeClr val="tx1"/>
          </a:solidFill>
          <a:latin typeface="Calibri Light" charset="0"/>
        </a:defRPr>
      </a:lvl4pPr>
      <a:lvl5pPr algn="l" defTabSz="457200" rtl="0" eaLnBrk="0" fontAlgn="base" hangingPunct="0">
        <a:spcBef>
          <a:spcPct val="0"/>
        </a:spcBef>
        <a:spcAft>
          <a:spcPct val="0"/>
        </a:spcAft>
        <a:defRPr sz="3200">
          <a:solidFill>
            <a:schemeClr val="tx1"/>
          </a:solidFill>
          <a:latin typeface="Calibri Light"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kern="1200">
          <a:solidFill>
            <a:schemeClr val="tx1"/>
          </a:solidFill>
          <a:latin typeface="+mn-lt"/>
          <a:ea typeface="+mn-ea"/>
          <a:cs typeface="+mn-cs"/>
        </a:defRPr>
      </a:lvl1pPr>
      <a:lvl2pPr marL="7429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600" kern="1200">
          <a:solidFill>
            <a:schemeClr val="tx1"/>
          </a:solidFill>
          <a:latin typeface="+mn-lt"/>
          <a:ea typeface="+mn-ea"/>
          <a:cs typeface="+mn-cs"/>
        </a:defRPr>
      </a:lvl2pPr>
      <a:lvl3pPr marL="1200150" indent="-285750" algn="l" defTabSz="457200" rtl="0" eaLnBrk="0" fontAlgn="base" hangingPunct="0">
        <a:spcBef>
          <a:spcPct val="0"/>
        </a:spcBef>
        <a:spcAft>
          <a:spcPts val="10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5430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4pPr>
      <a:lvl5pPr marL="2000250" indent="-171450" algn="l" defTabSz="457200" rtl="0" eaLnBrk="0" fontAlgn="base" hangingPunct="0">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44CAD1FC-0EA1-EF40-9309-7448D5FC7D80}"/>
              </a:ext>
            </a:extLst>
          </p:cNvPr>
          <p:cNvSpPr>
            <a:spLocks noGrp="1"/>
          </p:cNvSpPr>
          <p:nvPr>
            <p:ph type="subTitle" idx="1"/>
          </p:nvPr>
        </p:nvSpPr>
        <p:spPr>
          <a:xfrm>
            <a:off x="1676400" y="3352800"/>
            <a:ext cx="6019800" cy="2044700"/>
          </a:xfrm>
        </p:spPr>
        <p:txBody>
          <a:bodyPr/>
          <a:lstStyle/>
          <a:p>
            <a:pPr algn="ctr" eaLnBrk="1" hangingPunct="1">
              <a:lnSpc>
                <a:spcPct val="90000"/>
              </a:lnSpc>
              <a:buFont typeface="Wingdings" pitchFamily="2" charset="2"/>
              <a:buNone/>
            </a:pPr>
            <a:r>
              <a:rPr lang="en-US" altLang="en-US" sz="2000" cap="none" dirty="0">
                <a:solidFill>
                  <a:srgbClr val="FFD205"/>
                </a:solidFill>
                <a:latin typeface="Trebuchet MS" panose="020B0703020202090204" pitchFamily="34" charset="0"/>
                <a:ea typeface="Trebuchet MS" panose="020B0703020202090204" pitchFamily="34" charset="0"/>
                <a:cs typeface="Trebuchet MS" panose="020B0703020202090204" pitchFamily="34" charset="0"/>
              </a:rPr>
              <a:t>Rotary international, District 5300</a:t>
            </a:r>
          </a:p>
          <a:p>
            <a:pPr algn="ctr" eaLnBrk="1" hangingPunct="1">
              <a:lnSpc>
                <a:spcPct val="90000"/>
              </a:lnSpc>
            </a:pPr>
            <a:r>
              <a:rPr lang="en-US" altLang="en-US" sz="2000" cap="none" dirty="0">
                <a:latin typeface="Trebuchet MS" panose="020B0703020202090204" pitchFamily="34" charset="0"/>
                <a:ea typeface="Trebuchet MS" panose="020B0703020202090204" pitchFamily="34" charset="0"/>
                <a:cs typeface="Trebuchet MS" panose="020B0703020202090204" pitchFamily="34" charset="0"/>
              </a:rPr>
              <a:t>Teen Leadership Camp</a:t>
            </a:r>
            <a:endParaRPr lang="en-US" altLang="en-US" sz="2000" cap="none" dirty="0">
              <a:solidFill>
                <a:schemeClr val="hlink"/>
              </a:solidFill>
              <a:latin typeface="Trebuchet MS" panose="020B0703020202090204" pitchFamily="34" charset="0"/>
              <a:ea typeface="Trebuchet MS" panose="020B0703020202090204" pitchFamily="34" charset="0"/>
              <a:cs typeface="Trebuchet MS" panose="020B0703020202090204" pitchFamily="34" charset="0"/>
            </a:endParaRPr>
          </a:p>
          <a:p>
            <a:pPr algn="ctr" eaLnBrk="1" hangingPunct="1">
              <a:lnSpc>
                <a:spcPct val="90000"/>
              </a:lnSpc>
              <a:buFont typeface="Wingdings" pitchFamily="2" charset="2"/>
              <a:buNone/>
            </a:pPr>
            <a:r>
              <a:rPr lang="en-US" altLang="en-US" sz="2000" cap="none" dirty="0">
                <a:latin typeface="Trebuchet MS" panose="020B0703020202090204" pitchFamily="34" charset="0"/>
                <a:ea typeface="Trebuchet MS" panose="020B0703020202090204" pitchFamily="34" charset="0"/>
                <a:cs typeface="Trebuchet MS" panose="020B0703020202090204" pitchFamily="34" charset="0"/>
              </a:rPr>
              <a:t>December 6– 8, 2024</a:t>
            </a:r>
          </a:p>
          <a:p>
            <a:pPr algn="ctr" eaLnBrk="1" hangingPunct="1">
              <a:lnSpc>
                <a:spcPct val="90000"/>
              </a:lnSpc>
              <a:buFont typeface="Wingdings" pitchFamily="2" charset="2"/>
              <a:buNone/>
            </a:pPr>
            <a:r>
              <a:rPr lang="en-US" altLang="en-US" sz="2000" cap="none" dirty="0">
                <a:latin typeface="Trebuchet MS" panose="020B0703020202090204" pitchFamily="34" charset="0"/>
                <a:ea typeface="Trebuchet MS" panose="020B0703020202090204" pitchFamily="34" charset="0"/>
                <a:cs typeface="Trebuchet MS" panose="020B0703020202090204" pitchFamily="34" charset="0"/>
              </a:rPr>
              <a:t>Camp Cedar Crest</a:t>
            </a:r>
          </a:p>
          <a:p>
            <a:pPr algn="ctr" eaLnBrk="1" hangingPunct="1">
              <a:lnSpc>
                <a:spcPct val="90000"/>
              </a:lnSpc>
              <a:buFont typeface="Wingdings" pitchFamily="2" charset="2"/>
              <a:buNone/>
            </a:pPr>
            <a:r>
              <a:rPr lang="en-US" altLang="en-US" sz="2000" cap="none" dirty="0">
                <a:latin typeface="Trebuchet MS" panose="020B0703020202090204" pitchFamily="34" charset="0"/>
                <a:ea typeface="Trebuchet MS" panose="020B0703020202090204" pitchFamily="34" charset="0"/>
                <a:cs typeface="Trebuchet MS" panose="020B0703020202090204" pitchFamily="34" charset="0"/>
              </a:rPr>
              <a:t>Running springs, CA</a:t>
            </a:r>
          </a:p>
        </p:txBody>
      </p:sp>
      <p:sp>
        <p:nvSpPr>
          <p:cNvPr id="21509" name="TextBox 7">
            <a:extLst>
              <a:ext uri="{FF2B5EF4-FFF2-40B4-BE49-F238E27FC236}">
                <a16:creationId xmlns:a16="http://schemas.microsoft.com/office/drawing/2014/main" id="{FC66DDA5-27B6-65D6-16A2-31938D235047}"/>
              </a:ext>
            </a:extLst>
          </p:cNvPr>
          <p:cNvSpPr txBox="1">
            <a:spLocks noChangeArrowheads="1"/>
          </p:cNvSpPr>
          <p:nvPr/>
        </p:nvSpPr>
        <p:spPr bwMode="auto">
          <a:xfrm>
            <a:off x="685800" y="1371600"/>
            <a:ext cx="4527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005CAB"/>
                </a:solidFill>
                <a:latin typeface="Trebuchet MS" panose="020B0703020202090204" pitchFamily="34" charset="0"/>
              </a:rPr>
              <a:t>PARENT/STUDENT ORIENTATION</a:t>
            </a:r>
          </a:p>
        </p:txBody>
      </p:sp>
      <p:pic>
        <p:nvPicPr>
          <p:cNvPr id="3" name="Picture 2" descr="A logo with a sunflower&#10;&#10;Description automatically generated">
            <a:extLst>
              <a:ext uri="{FF2B5EF4-FFF2-40B4-BE49-F238E27FC236}">
                <a16:creationId xmlns:a16="http://schemas.microsoft.com/office/drawing/2014/main" id="{88D2902B-89AF-400C-8028-8CF6563A9F42}"/>
              </a:ext>
            </a:extLst>
          </p:cNvPr>
          <p:cNvPicPr>
            <a:picLocks noChangeAspect="1"/>
          </p:cNvPicPr>
          <p:nvPr/>
        </p:nvPicPr>
        <p:blipFill>
          <a:blip r:embed="rId2"/>
          <a:stretch>
            <a:fillRect/>
          </a:stretch>
        </p:blipFill>
        <p:spPr>
          <a:xfrm>
            <a:off x="565811" y="304800"/>
            <a:ext cx="4647539" cy="91440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descr="IMG_0296.jpg">
            <a:extLst>
              <a:ext uri="{FF2B5EF4-FFF2-40B4-BE49-F238E27FC236}">
                <a16:creationId xmlns:a16="http://schemas.microsoft.com/office/drawing/2014/main" id="{5DE6167B-1462-56B5-E8D8-FA7F68AE9E45}"/>
              </a:ext>
            </a:extLst>
          </p:cNvPr>
          <p:cNvPicPr>
            <a:picLocks noChangeAspect="1"/>
          </p:cNvPicPr>
          <p:nvPr/>
        </p:nvPicPr>
        <p:blipFill>
          <a:blip r:embed="rId2">
            <a:extLst>
              <a:ext uri="{28A0092B-C50C-407E-A947-70E740481C1C}">
                <a14:useLocalDpi xmlns:a14="http://schemas.microsoft.com/office/drawing/2010/main" val="0"/>
              </a:ext>
            </a:extLst>
          </a:blip>
          <a:srcRect l="20000" t="24149" b="9036"/>
          <a:stretch>
            <a:fillRect/>
          </a:stretch>
        </p:blipFill>
        <p:spPr bwMode="auto">
          <a:xfrm rot="1042535">
            <a:off x="5727700" y="3159125"/>
            <a:ext cx="2743200" cy="305593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0723" name="Rectangle 4">
            <a:extLst>
              <a:ext uri="{FF2B5EF4-FFF2-40B4-BE49-F238E27FC236}">
                <a16:creationId xmlns:a16="http://schemas.microsoft.com/office/drawing/2014/main" id="{1DEBED65-6159-3FB1-960C-30CE61F6747F}"/>
              </a:ext>
            </a:extLst>
          </p:cNvPr>
          <p:cNvSpPr>
            <a:spLocks noGrp="1"/>
          </p:cNvSpPr>
          <p:nvPr>
            <p:ph sz="half" idx="1"/>
          </p:nvPr>
        </p:nvSpPr>
        <p:spPr>
          <a:xfrm>
            <a:off x="457200" y="2286000"/>
            <a:ext cx="8001000" cy="2133600"/>
          </a:xfrm>
        </p:spPr>
        <p:txBody>
          <a:bodyPr anchor="t"/>
          <a:lstStyle/>
          <a:p>
            <a:pPr eaLnBrk="1" hangingPunct="1">
              <a:buClr>
                <a:srgbClr val="FFD205"/>
              </a:buClr>
              <a:buFont typeface="Wingdings" pitchFamily="2" charset="2"/>
              <a:buChar char="v"/>
            </a:pPr>
            <a:r>
              <a:rPr lang="en-US" altLang="en-US">
                <a:latin typeface="Trebuchet MS" panose="020B0703020202090204" pitchFamily="34" charset="0"/>
                <a:ea typeface="Trebuchet MS" panose="020B0703020202090204" pitchFamily="34" charset="0"/>
                <a:cs typeface="Trebuchet MS" panose="020B0703020202090204" pitchFamily="34" charset="0"/>
              </a:rPr>
              <a:t>General sessions are large group meetings with great speakers</a:t>
            </a:r>
          </a:p>
          <a:p>
            <a:pPr eaLnBrk="1" hangingPunct="1">
              <a:buClr>
                <a:srgbClr val="FFD205"/>
              </a:buClr>
              <a:buFont typeface="Wingdings" pitchFamily="2" charset="2"/>
              <a:buChar char="v"/>
            </a:pPr>
            <a:r>
              <a:rPr lang="en-US" altLang="en-US">
                <a:latin typeface="Trebuchet MS" panose="020B0703020202090204" pitchFamily="34" charset="0"/>
                <a:ea typeface="Trebuchet MS" panose="020B0703020202090204" pitchFamily="34" charset="0"/>
                <a:cs typeface="Trebuchet MS" panose="020B0703020202090204" pitchFamily="34" charset="0"/>
              </a:rPr>
              <a:t>Students host the General sessions</a:t>
            </a:r>
          </a:p>
          <a:p>
            <a:pPr eaLnBrk="1" hangingPunct="1">
              <a:buClr>
                <a:srgbClr val="FFD205"/>
              </a:buClr>
              <a:buFont typeface="Wingdings" pitchFamily="2" charset="2"/>
              <a:buChar char="v"/>
            </a:pPr>
            <a:r>
              <a:rPr lang="en-US" altLang="en-US">
                <a:latin typeface="Trebuchet MS" panose="020B0703020202090204" pitchFamily="34" charset="0"/>
                <a:ea typeface="Trebuchet MS" panose="020B0703020202090204" pitchFamily="34" charset="0"/>
                <a:cs typeface="Trebuchet MS" panose="020B0703020202090204" pitchFamily="34" charset="0"/>
              </a:rPr>
              <a:t>Smaller group labs will challenge you, reward you, frustrate you and teach you more about yourselves</a:t>
            </a:r>
          </a:p>
          <a:p>
            <a:pPr eaLnBrk="1" hangingPunct="1">
              <a:lnSpc>
                <a:spcPct val="80000"/>
              </a:lnSpc>
              <a:buFont typeface="Wingdings" pitchFamily="2" charset="2"/>
              <a:buChar char="n"/>
            </a:pPr>
            <a:endParaRPr lang="en-US" altLang="en-US" sz="2000">
              <a:latin typeface="Trebuchet MS" panose="020B0703020202090204" pitchFamily="34" charset="0"/>
              <a:ea typeface="Trebuchet MS" panose="020B0703020202090204" pitchFamily="34" charset="0"/>
              <a:cs typeface="Trebuchet MS" panose="020B0703020202090204" pitchFamily="34" charset="0"/>
            </a:endParaRPr>
          </a:p>
        </p:txBody>
      </p:sp>
      <p:sp>
        <p:nvSpPr>
          <p:cNvPr id="7" name="Rectangle 2">
            <a:extLst>
              <a:ext uri="{FF2B5EF4-FFF2-40B4-BE49-F238E27FC236}">
                <a16:creationId xmlns:a16="http://schemas.microsoft.com/office/drawing/2014/main" id="{A2DB2EA0-4927-10EA-0150-9180B8872846}"/>
              </a:ext>
            </a:extLst>
          </p:cNvPr>
          <p:cNvSpPr txBox="1">
            <a:spLocks noChangeArrowheads="1"/>
          </p:cNvSpPr>
          <p:nvPr/>
        </p:nvSpPr>
        <p:spPr>
          <a:xfrm>
            <a:off x="457200" y="457200"/>
            <a:ext cx="3952875" cy="615950"/>
          </a:xfrm>
          <a:prstGeom prst="rect">
            <a:avLst/>
          </a:prstGeom>
          <a:effectLst/>
        </p:spPr>
        <p:txBody>
          <a:bodyPr wrap="none" lIns="0" tIns="0" rIns="0" bIns="0" anchor="ctr">
            <a:sp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4000" dirty="0">
                <a:solidFill>
                  <a:srgbClr val="FFD205"/>
                </a:solidFill>
                <a:latin typeface="Trebuchet MS" charset="0"/>
                <a:ea typeface="Trebuchet MS" charset="0"/>
                <a:cs typeface="Trebuchet MS" charset="0"/>
              </a:rPr>
              <a:t>WHAT TO EXPECT</a:t>
            </a:r>
          </a:p>
        </p:txBody>
      </p:sp>
      <p:sp>
        <p:nvSpPr>
          <p:cNvPr id="30726" name="TextBox 8">
            <a:extLst>
              <a:ext uri="{FF2B5EF4-FFF2-40B4-BE49-F238E27FC236}">
                <a16:creationId xmlns:a16="http://schemas.microsoft.com/office/drawing/2014/main" id="{060BF13B-C04E-663D-2142-990B3E7DEEC3}"/>
              </a:ext>
            </a:extLst>
          </p:cNvPr>
          <p:cNvSpPr txBox="1">
            <a:spLocks noChangeArrowheads="1"/>
          </p:cNvSpPr>
          <p:nvPr/>
        </p:nvSpPr>
        <p:spPr bwMode="auto">
          <a:xfrm>
            <a:off x="685800" y="1371600"/>
            <a:ext cx="4860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05CAB"/>
                </a:solidFill>
                <a:latin typeface="Trebuchet MS" panose="020B0703020202090204" pitchFamily="34" charset="0"/>
              </a:rPr>
              <a:t>LARGE GROUP SESSION &amp; LEADERSHIP LABS</a:t>
            </a:r>
          </a:p>
        </p:txBody>
      </p:sp>
      <p:pic>
        <p:nvPicPr>
          <p:cNvPr id="2" name="Picture 1" descr="A logo with a sunflower&#10;&#10;Description automatically generated">
            <a:extLst>
              <a:ext uri="{FF2B5EF4-FFF2-40B4-BE49-F238E27FC236}">
                <a16:creationId xmlns:a16="http://schemas.microsoft.com/office/drawing/2014/main" id="{57E26338-C6A5-DFAD-C94F-E5F7C6F64BD9}"/>
              </a:ext>
            </a:extLst>
          </p:cNvPr>
          <p:cNvPicPr>
            <a:picLocks noChangeAspect="1"/>
          </p:cNvPicPr>
          <p:nvPr/>
        </p:nvPicPr>
        <p:blipFill>
          <a:blip r:embed="rId3"/>
          <a:stretch>
            <a:fillRect/>
          </a:stretch>
        </p:blipFill>
        <p:spPr>
          <a:xfrm>
            <a:off x="5410200" y="494743"/>
            <a:ext cx="3130634" cy="6159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a:extLst>
              <a:ext uri="{FF2B5EF4-FFF2-40B4-BE49-F238E27FC236}">
                <a16:creationId xmlns:a16="http://schemas.microsoft.com/office/drawing/2014/main" id="{FE525019-2ADD-B840-9802-1E5C592D67D5}"/>
              </a:ext>
            </a:extLst>
          </p:cNvPr>
          <p:cNvPicPr>
            <a:picLocks noChangeAspect="1" noChangeArrowheads="1"/>
          </p:cNvPicPr>
          <p:nvPr/>
        </p:nvPicPr>
        <p:blipFill>
          <a:blip r:embed="rId2"/>
          <a:srcRect/>
          <a:stretch>
            <a:fillRect/>
          </a:stretch>
        </p:blipFill>
        <p:spPr bwMode="auto">
          <a:xfrm>
            <a:off x="4876800" y="3276600"/>
            <a:ext cx="3922712" cy="2600325"/>
          </a:xfrm>
          <a:prstGeom prst="rect">
            <a:avLst/>
          </a:prstGeom>
          <a:noFill/>
          <a:ln w="9525">
            <a:solidFill>
              <a:schemeClr val="accent1"/>
            </a:solidFill>
            <a:miter lim="800000"/>
            <a:headEnd/>
            <a:tailEnd/>
          </a:ln>
          <a:effectLst>
            <a:softEdge rad="520700"/>
          </a:effectLst>
        </p:spPr>
      </p:pic>
      <p:sp>
        <p:nvSpPr>
          <p:cNvPr id="100356" name="Rectangle 4">
            <a:extLst>
              <a:ext uri="{FF2B5EF4-FFF2-40B4-BE49-F238E27FC236}">
                <a16:creationId xmlns:a16="http://schemas.microsoft.com/office/drawing/2014/main" id="{971147B5-108A-A55B-5F3B-571846B77354}"/>
              </a:ext>
            </a:extLst>
          </p:cNvPr>
          <p:cNvSpPr>
            <a:spLocks noGrp="1" noChangeArrowheads="1"/>
          </p:cNvSpPr>
          <p:nvPr>
            <p:ph sz="half" idx="1"/>
          </p:nvPr>
        </p:nvSpPr>
        <p:spPr>
          <a:xfrm>
            <a:off x="457200" y="2286000"/>
            <a:ext cx="7696200" cy="4267200"/>
          </a:xfrm>
        </p:spPr>
        <p:txBody>
          <a:bodyPr rtlCol="0" anchor="t"/>
          <a:lstStyle/>
          <a:p>
            <a:pPr marL="7938" indent="0" eaLnBrk="1" fontAlgn="auto" hangingPunct="1">
              <a:spcBef>
                <a:spcPts val="0"/>
              </a:spcBef>
              <a:spcAft>
                <a:spcPts val="0"/>
              </a:spcAft>
              <a:buFont typeface="Wingdings" charset="0"/>
              <a:buNone/>
              <a:defRPr/>
            </a:pPr>
            <a:r>
              <a:rPr lang="en-US" sz="2400" dirty="0">
                <a:latin typeface="Trebuchet MS" charset="0"/>
                <a:ea typeface="Trebuchet MS" charset="0"/>
                <a:cs typeface="Trebuchet MS" charset="0"/>
              </a:rPr>
              <a:t>Opportunities to meet new people and make new       friends.</a:t>
            </a:r>
          </a:p>
          <a:p>
            <a:pPr eaLnBrk="1" fontAlgn="auto" hangingPunct="1">
              <a:spcBef>
                <a:spcPts val="600"/>
              </a:spcBef>
              <a:spcAft>
                <a:spcPts val="600"/>
              </a:spcAft>
              <a:buClr>
                <a:srgbClr val="FFD205"/>
              </a:buClr>
              <a:buFont typeface="Wingdings" charset="2"/>
              <a:buChar char="v"/>
              <a:defRPr/>
            </a:pPr>
            <a:r>
              <a:rPr lang="en-US" dirty="0">
                <a:latin typeface="Trebuchet MS" charset="0"/>
                <a:ea typeface="Trebuchet MS" charset="0"/>
                <a:cs typeface="Trebuchet MS" charset="0"/>
              </a:rPr>
              <a:t>Mealtimes will provide an opportunity to mix with students from other cities and meet other facilitators</a:t>
            </a:r>
          </a:p>
          <a:p>
            <a:pPr eaLnBrk="1" fontAlgn="auto" hangingPunct="1">
              <a:spcBef>
                <a:spcPts val="600"/>
              </a:spcBef>
              <a:spcAft>
                <a:spcPts val="600"/>
              </a:spcAft>
              <a:buClr>
                <a:srgbClr val="FFD205"/>
              </a:buClr>
              <a:buFont typeface="Wingdings" charset="2"/>
              <a:buChar char="v"/>
              <a:defRPr/>
            </a:pPr>
            <a:r>
              <a:rPr lang="en-US" dirty="0">
                <a:latin typeface="Trebuchet MS" charset="0"/>
                <a:ea typeface="Trebuchet MS" charset="0"/>
                <a:cs typeface="Trebuchet MS" charset="0"/>
              </a:rPr>
              <a:t>Great food served family style</a:t>
            </a:r>
          </a:p>
          <a:p>
            <a:pPr eaLnBrk="1" fontAlgn="auto" hangingPunct="1">
              <a:spcBef>
                <a:spcPts val="600"/>
              </a:spcBef>
              <a:spcAft>
                <a:spcPts val="600"/>
              </a:spcAft>
              <a:buClr>
                <a:srgbClr val="FFD205"/>
              </a:buClr>
              <a:buFont typeface="Wingdings" charset="2"/>
              <a:buChar char="v"/>
              <a:defRPr/>
            </a:pPr>
            <a:r>
              <a:rPr lang="en-US" dirty="0">
                <a:latin typeface="Trebuchet MS" charset="0"/>
                <a:ea typeface="Trebuchet MS" charset="0"/>
                <a:cs typeface="Trebuchet MS" charset="0"/>
              </a:rPr>
              <a:t>Fellowship Activities </a:t>
            </a:r>
          </a:p>
        </p:txBody>
      </p:sp>
      <p:sp>
        <p:nvSpPr>
          <p:cNvPr id="6" name="Rectangle 2">
            <a:extLst>
              <a:ext uri="{FF2B5EF4-FFF2-40B4-BE49-F238E27FC236}">
                <a16:creationId xmlns:a16="http://schemas.microsoft.com/office/drawing/2014/main" id="{AC9AAF35-C8D5-30AA-B9AA-0A405E817E27}"/>
              </a:ext>
            </a:extLst>
          </p:cNvPr>
          <p:cNvSpPr txBox="1">
            <a:spLocks noChangeArrowheads="1"/>
          </p:cNvSpPr>
          <p:nvPr/>
        </p:nvSpPr>
        <p:spPr>
          <a:xfrm>
            <a:off x="457200" y="457200"/>
            <a:ext cx="3952875" cy="615950"/>
          </a:xfrm>
          <a:prstGeom prst="rect">
            <a:avLst/>
          </a:prstGeom>
          <a:effectLst/>
        </p:spPr>
        <p:txBody>
          <a:bodyPr wrap="none" lIns="0" tIns="0" rIns="0" bIns="0" anchor="ctr">
            <a:sp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4000" dirty="0">
                <a:solidFill>
                  <a:srgbClr val="FFD205"/>
                </a:solidFill>
                <a:latin typeface="Trebuchet MS" charset="0"/>
                <a:ea typeface="Trebuchet MS" charset="0"/>
                <a:cs typeface="Trebuchet MS" charset="0"/>
              </a:rPr>
              <a:t>WHAT TO EXPECT</a:t>
            </a:r>
          </a:p>
        </p:txBody>
      </p:sp>
      <p:sp>
        <p:nvSpPr>
          <p:cNvPr id="31750" name="TextBox 7">
            <a:extLst>
              <a:ext uri="{FF2B5EF4-FFF2-40B4-BE49-F238E27FC236}">
                <a16:creationId xmlns:a16="http://schemas.microsoft.com/office/drawing/2014/main" id="{066D32A7-FD41-8BED-FF39-D2A9BB311B6A}"/>
              </a:ext>
            </a:extLst>
          </p:cNvPr>
          <p:cNvSpPr txBox="1">
            <a:spLocks noChangeArrowheads="1"/>
          </p:cNvSpPr>
          <p:nvPr/>
        </p:nvSpPr>
        <p:spPr bwMode="auto">
          <a:xfrm>
            <a:off x="685800" y="1371600"/>
            <a:ext cx="4902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000">
                <a:solidFill>
                  <a:srgbClr val="005CAB"/>
                </a:solidFill>
                <a:latin typeface="Trebuchet MS" panose="020B0703020202090204" pitchFamily="34" charset="0"/>
              </a:rPr>
              <a:t>MEALS &amp; SOCIAL ACTIVITIES</a:t>
            </a:r>
          </a:p>
        </p:txBody>
      </p:sp>
      <p:pic>
        <p:nvPicPr>
          <p:cNvPr id="2" name="Picture 1" descr="A logo with a sunflower&#10;&#10;Description automatically generated">
            <a:extLst>
              <a:ext uri="{FF2B5EF4-FFF2-40B4-BE49-F238E27FC236}">
                <a16:creationId xmlns:a16="http://schemas.microsoft.com/office/drawing/2014/main" id="{78A84FCF-286A-AFAD-8389-B737D391244F}"/>
              </a:ext>
            </a:extLst>
          </p:cNvPr>
          <p:cNvPicPr>
            <a:picLocks noChangeAspect="1"/>
          </p:cNvPicPr>
          <p:nvPr/>
        </p:nvPicPr>
        <p:blipFill>
          <a:blip r:embed="rId3"/>
          <a:stretch>
            <a:fillRect/>
          </a:stretch>
        </p:blipFill>
        <p:spPr>
          <a:xfrm>
            <a:off x="5410200" y="494743"/>
            <a:ext cx="3130634" cy="6159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IMG_0510.JPG">
            <a:extLst>
              <a:ext uri="{FF2B5EF4-FFF2-40B4-BE49-F238E27FC236}">
                <a16:creationId xmlns:a16="http://schemas.microsoft.com/office/drawing/2014/main" id="{935F13F2-6AD8-A1F4-B423-8CB84B618D85}"/>
              </a:ext>
            </a:extLst>
          </p:cNvPr>
          <p:cNvPicPr>
            <a:picLocks noChangeAspect="1"/>
          </p:cNvPicPr>
          <p:nvPr/>
        </p:nvPicPr>
        <p:blipFill>
          <a:blip r:embed="rId2">
            <a:alphaModFix amt="50000"/>
          </a:blip>
          <a:srcRect l="6248" b="27805"/>
          <a:stretch>
            <a:fillRect/>
          </a:stretch>
        </p:blipFill>
        <p:spPr bwMode="auto">
          <a:xfrm rot="271150">
            <a:off x="6165709" y="3298450"/>
            <a:ext cx="2328308" cy="1861300"/>
          </a:xfrm>
          <a:prstGeom prst="rect">
            <a:avLst/>
          </a:prstGeom>
          <a:noFill/>
          <a:ln w="9525">
            <a:solidFill>
              <a:schemeClr val="accent1"/>
            </a:solidFill>
            <a:miter lim="800000"/>
            <a:headEnd/>
            <a:tailEnd/>
          </a:ln>
          <a:effectLst>
            <a:softEdge rad="203200"/>
          </a:effectLst>
        </p:spPr>
      </p:pic>
      <p:pic>
        <p:nvPicPr>
          <p:cNvPr id="15365" name="Picture 7" descr="IMG_0293.jpg">
            <a:extLst>
              <a:ext uri="{FF2B5EF4-FFF2-40B4-BE49-F238E27FC236}">
                <a16:creationId xmlns:a16="http://schemas.microsoft.com/office/drawing/2014/main" id="{A5629352-36DF-686C-8475-C9B99530C452}"/>
              </a:ext>
            </a:extLst>
          </p:cNvPr>
          <p:cNvPicPr>
            <a:picLocks noChangeAspect="1"/>
          </p:cNvPicPr>
          <p:nvPr/>
        </p:nvPicPr>
        <p:blipFill>
          <a:blip r:embed="rId3">
            <a:alphaModFix amt="50000"/>
          </a:blip>
          <a:srcRect t="8446" r="14642"/>
          <a:stretch>
            <a:fillRect/>
          </a:stretch>
        </p:blipFill>
        <p:spPr bwMode="auto">
          <a:xfrm rot="21020142">
            <a:off x="4359539" y="3510006"/>
            <a:ext cx="2130425" cy="3046412"/>
          </a:xfrm>
          <a:prstGeom prst="rect">
            <a:avLst/>
          </a:prstGeom>
          <a:noFill/>
          <a:ln w="9525">
            <a:solidFill>
              <a:schemeClr val="accent1"/>
            </a:solidFill>
            <a:miter lim="800000"/>
            <a:headEnd/>
            <a:tailEnd/>
          </a:ln>
          <a:effectLst>
            <a:softEdge rad="127000"/>
          </a:effectLst>
        </p:spPr>
      </p:pic>
      <p:sp>
        <p:nvSpPr>
          <p:cNvPr id="8" name="Rectangle 2">
            <a:extLst>
              <a:ext uri="{FF2B5EF4-FFF2-40B4-BE49-F238E27FC236}">
                <a16:creationId xmlns:a16="http://schemas.microsoft.com/office/drawing/2014/main" id="{3CD83EAA-5DC8-A1DD-0699-08793E42FE89}"/>
              </a:ext>
            </a:extLst>
          </p:cNvPr>
          <p:cNvSpPr txBox="1">
            <a:spLocks noChangeArrowheads="1"/>
          </p:cNvSpPr>
          <p:nvPr/>
        </p:nvSpPr>
        <p:spPr>
          <a:xfrm>
            <a:off x="457200" y="457200"/>
            <a:ext cx="3952875" cy="615950"/>
          </a:xfrm>
          <a:prstGeom prst="rect">
            <a:avLst/>
          </a:prstGeom>
          <a:effectLst/>
        </p:spPr>
        <p:txBody>
          <a:bodyPr wrap="none" lIns="0" tIns="0" rIns="0" bIns="0" anchor="ctr">
            <a:sp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4000" dirty="0">
                <a:solidFill>
                  <a:srgbClr val="FFD205"/>
                </a:solidFill>
                <a:latin typeface="Trebuchet MS" charset="0"/>
                <a:ea typeface="Trebuchet MS" charset="0"/>
                <a:cs typeface="Trebuchet MS" charset="0"/>
              </a:rPr>
              <a:t>WHAT TO EXPECT</a:t>
            </a:r>
          </a:p>
        </p:txBody>
      </p:sp>
      <p:sp>
        <p:nvSpPr>
          <p:cNvPr id="32774" name="TextBox 9">
            <a:extLst>
              <a:ext uri="{FF2B5EF4-FFF2-40B4-BE49-F238E27FC236}">
                <a16:creationId xmlns:a16="http://schemas.microsoft.com/office/drawing/2014/main" id="{5176B6E0-E538-FBE3-2DFC-7ADF70C74372}"/>
              </a:ext>
            </a:extLst>
          </p:cNvPr>
          <p:cNvSpPr txBox="1">
            <a:spLocks noChangeArrowheads="1"/>
          </p:cNvSpPr>
          <p:nvPr/>
        </p:nvSpPr>
        <p:spPr bwMode="auto">
          <a:xfrm>
            <a:off x="685800" y="1371600"/>
            <a:ext cx="12461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000">
                <a:solidFill>
                  <a:srgbClr val="005CAB"/>
                </a:solidFill>
                <a:latin typeface="Trebuchet MS" panose="020B0703020202090204" pitchFamily="34" charset="0"/>
              </a:rPr>
              <a:t>RULES</a:t>
            </a:r>
          </a:p>
        </p:txBody>
      </p:sp>
      <p:sp>
        <p:nvSpPr>
          <p:cNvPr id="32775" name="Rectangle 4">
            <a:extLst>
              <a:ext uri="{FF2B5EF4-FFF2-40B4-BE49-F238E27FC236}">
                <a16:creationId xmlns:a16="http://schemas.microsoft.com/office/drawing/2014/main" id="{34869F48-8F45-B8B7-AD2E-56176F1819D6}"/>
              </a:ext>
            </a:extLst>
          </p:cNvPr>
          <p:cNvSpPr>
            <a:spLocks noGrp="1"/>
          </p:cNvSpPr>
          <p:nvPr>
            <p:ph sz="half" idx="1"/>
          </p:nvPr>
        </p:nvSpPr>
        <p:spPr>
          <a:xfrm>
            <a:off x="457200" y="2286000"/>
            <a:ext cx="7848600" cy="3276600"/>
          </a:xfrm>
        </p:spPr>
        <p:txBody>
          <a:bodyPr anchor="t"/>
          <a:lstStyle/>
          <a:p>
            <a:pPr eaLnBrk="1" hangingPunct="1">
              <a:spcBef>
                <a:spcPts val="600"/>
              </a:spcBef>
              <a:spcAft>
                <a:spcPts val="600"/>
              </a:spcAft>
              <a:buClr>
                <a:srgbClr val="FFD205"/>
              </a:buClr>
              <a:buFont typeface="Wingdings" pitchFamily="2" charset="2"/>
              <a:buChar char="v"/>
            </a:pPr>
            <a:r>
              <a:rPr lang="en-US" altLang="en-US" dirty="0">
                <a:latin typeface="Trebuchet MS" panose="020B0703020202090204" pitchFamily="34" charset="0"/>
                <a:ea typeface="Trebuchet MS" panose="020B0703020202090204" pitchFamily="34" charset="0"/>
                <a:cs typeface="Trebuchet MS" panose="020B0703020202090204" pitchFamily="34" charset="0"/>
              </a:rPr>
              <a:t>TLC Guidelines of Conduct will be reviewed at camp, on your first day.</a:t>
            </a:r>
          </a:p>
          <a:p>
            <a:pPr eaLnBrk="1" hangingPunct="1">
              <a:spcBef>
                <a:spcPts val="600"/>
              </a:spcBef>
              <a:spcAft>
                <a:spcPts val="600"/>
              </a:spcAft>
              <a:buClr>
                <a:srgbClr val="FFD205"/>
              </a:buClr>
              <a:buFont typeface="Wingdings" pitchFamily="2" charset="2"/>
              <a:buChar char="v"/>
            </a:pPr>
            <a:r>
              <a:rPr lang="en-US" altLang="en-US" dirty="0">
                <a:latin typeface="Trebuchet MS" panose="020B0703020202090204" pitchFamily="34" charset="0"/>
                <a:ea typeface="Trebuchet MS" panose="020B0703020202090204" pitchFamily="34" charset="0"/>
                <a:cs typeface="Trebuchet MS" panose="020B0703020202090204" pitchFamily="34" charset="0"/>
              </a:rPr>
              <a:t>Curfews are in place, and security is non site.</a:t>
            </a:r>
          </a:p>
          <a:p>
            <a:pPr eaLnBrk="1" hangingPunct="1">
              <a:spcBef>
                <a:spcPts val="600"/>
              </a:spcBef>
              <a:spcAft>
                <a:spcPts val="600"/>
              </a:spcAft>
              <a:buClr>
                <a:srgbClr val="FFD205"/>
              </a:buClr>
              <a:buFont typeface="Wingdings" pitchFamily="2" charset="2"/>
              <a:buChar char="v"/>
            </a:pPr>
            <a:r>
              <a:rPr lang="en-US" altLang="en-US" dirty="0">
                <a:latin typeface="Trebuchet MS" panose="020B0703020202090204" pitchFamily="34" charset="0"/>
                <a:ea typeface="Trebuchet MS" panose="020B0703020202090204" pitchFamily="34" charset="0"/>
                <a:cs typeface="Trebuchet MS" panose="020B0703020202090204" pitchFamily="34" charset="0"/>
              </a:rPr>
              <a:t>Emergency physician/nurses are on hand.</a:t>
            </a:r>
          </a:p>
          <a:p>
            <a:pPr eaLnBrk="1" hangingPunct="1">
              <a:spcBef>
                <a:spcPts val="600"/>
              </a:spcBef>
              <a:spcAft>
                <a:spcPts val="600"/>
              </a:spcAft>
              <a:buClr>
                <a:srgbClr val="FFD205"/>
              </a:buClr>
              <a:buFont typeface="Wingdings" pitchFamily="2" charset="2"/>
              <a:buChar char="v"/>
            </a:pPr>
            <a:r>
              <a:rPr lang="en-US" altLang="en-US" dirty="0">
                <a:latin typeface="Trebuchet MS" panose="020B0703020202090204" pitchFamily="34" charset="0"/>
                <a:ea typeface="Trebuchet MS" panose="020B0703020202090204" pitchFamily="34" charset="0"/>
                <a:cs typeface="Trebuchet MS" panose="020B0703020202090204" pitchFamily="34" charset="0"/>
              </a:rPr>
              <a:t>Find it clean &amp; leave it clean.</a:t>
            </a:r>
          </a:p>
          <a:p>
            <a:pPr eaLnBrk="1" hangingPunct="1">
              <a:spcBef>
                <a:spcPts val="600"/>
              </a:spcBef>
              <a:spcAft>
                <a:spcPts val="600"/>
              </a:spcAft>
              <a:buClr>
                <a:srgbClr val="FFD205"/>
              </a:buClr>
              <a:buFont typeface="Wingdings" pitchFamily="2" charset="2"/>
              <a:buChar char="v"/>
            </a:pPr>
            <a:r>
              <a:rPr lang="en-US" altLang="en-US" dirty="0">
                <a:latin typeface="Trebuchet MS" panose="020B0703020202090204" pitchFamily="34" charset="0"/>
                <a:ea typeface="Trebuchet MS" panose="020B0703020202090204" pitchFamily="34" charset="0"/>
                <a:cs typeface="Trebuchet MS" panose="020B0703020202090204" pitchFamily="34" charset="0"/>
              </a:rPr>
              <a:t>No cell phone usage, texting or email. Pictures ok, only.</a:t>
            </a:r>
          </a:p>
        </p:txBody>
      </p:sp>
      <p:pic>
        <p:nvPicPr>
          <p:cNvPr id="2" name="Picture 1" descr="A logo with a sunflower&#10;&#10;Description automatically generated">
            <a:extLst>
              <a:ext uri="{FF2B5EF4-FFF2-40B4-BE49-F238E27FC236}">
                <a16:creationId xmlns:a16="http://schemas.microsoft.com/office/drawing/2014/main" id="{889651A5-C687-93C4-0BC5-446B60752FFC}"/>
              </a:ext>
            </a:extLst>
          </p:cNvPr>
          <p:cNvPicPr>
            <a:picLocks noChangeAspect="1"/>
          </p:cNvPicPr>
          <p:nvPr/>
        </p:nvPicPr>
        <p:blipFill>
          <a:blip r:embed="rId4"/>
          <a:stretch>
            <a:fillRect/>
          </a:stretch>
        </p:blipFill>
        <p:spPr>
          <a:xfrm>
            <a:off x="5410200" y="494743"/>
            <a:ext cx="3130634" cy="6159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a:extLst>
              <a:ext uri="{FF2B5EF4-FFF2-40B4-BE49-F238E27FC236}">
                <a16:creationId xmlns:a16="http://schemas.microsoft.com/office/drawing/2014/main" id="{8D8269E2-CAE5-FDEC-B8EF-D3E1B7E436B4}"/>
              </a:ext>
            </a:extLst>
          </p:cNvPr>
          <p:cNvSpPr>
            <a:spLocks noGrp="1"/>
          </p:cNvSpPr>
          <p:nvPr>
            <p:ph idx="1"/>
          </p:nvPr>
        </p:nvSpPr>
        <p:spPr>
          <a:xfrm>
            <a:off x="457200" y="2286000"/>
            <a:ext cx="8305800" cy="4419600"/>
          </a:xfrm>
        </p:spPr>
        <p:txBody>
          <a:bodyPr anchor="t"/>
          <a:lstStyle/>
          <a:p>
            <a:pPr marL="287338" indent="-279400" eaLnBrk="1" hangingPunct="1">
              <a:spcBef>
                <a:spcPts val="300"/>
              </a:spcBef>
              <a:spcAft>
                <a:spcPts val="300"/>
              </a:spcAft>
              <a:buClr>
                <a:srgbClr val="FFD205"/>
              </a:buClr>
              <a:buFont typeface="Wingdings" pitchFamily="2" charset="2"/>
              <a:buChar char="v"/>
            </a:pPr>
            <a:r>
              <a:rPr lang="en-US" altLang="zh-CN">
                <a:latin typeface="Trebuchet MS" panose="020B0703020202090204" pitchFamily="34" charset="0"/>
              </a:rPr>
              <a:t>Sleeping bag, pillow, toiletries, bath towel, wash cloth</a:t>
            </a:r>
          </a:p>
          <a:p>
            <a:pPr marL="287338" indent="-279400" eaLnBrk="1" hangingPunct="1">
              <a:spcBef>
                <a:spcPts val="300"/>
              </a:spcBef>
              <a:spcAft>
                <a:spcPts val="300"/>
              </a:spcAft>
              <a:buClr>
                <a:srgbClr val="FFD205"/>
              </a:buClr>
              <a:buFont typeface="Wingdings" pitchFamily="2" charset="2"/>
              <a:buChar char="v"/>
            </a:pPr>
            <a:r>
              <a:rPr lang="en-US" altLang="zh-CN">
                <a:latin typeface="Trebuchet MS" panose="020B0703020202090204" pitchFamily="34" charset="0"/>
              </a:rPr>
              <a:t>A warm jacket, hat, gloves and rain gear</a:t>
            </a:r>
          </a:p>
          <a:p>
            <a:pPr marL="287338" indent="-279400" eaLnBrk="1" hangingPunct="1">
              <a:spcBef>
                <a:spcPts val="300"/>
              </a:spcBef>
              <a:spcAft>
                <a:spcPts val="300"/>
              </a:spcAft>
              <a:buClr>
                <a:srgbClr val="FFD205"/>
              </a:buClr>
              <a:buFont typeface="Wingdings" pitchFamily="2" charset="2"/>
              <a:buChar char="v"/>
            </a:pPr>
            <a:r>
              <a:rPr lang="en-US" altLang="zh-CN">
                <a:latin typeface="Trebuchet MS" panose="020B0703020202090204" pitchFamily="34" charset="0"/>
              </a:rPr>
              <a:t>Flashlight &amp; batteries, travel alarm clock, lip balm, sunglasses, cheap camera, pen or pencil, day pack to carry your things.</a:t>
            </a:r>
          </a:p>
          <a:p>
            <a:pPr marL="287338" indent="-279400" eaLnBrk="1" hangingPunct="1">
              <a:spcBef>
                <a:spcPts val="300"/>
              </a:spcBef>
              <a:spcAft>
                <a:spcPts val="300"/>
              </a:spcAft>
              <a:buClr>
                <a:srgbClr val="FFD205"/>
              </a:buClr>
              <a:buFont typeface="Wingdings" pitchFamily="2" charset="2"/>
              <a:buChar char="v"/>
            </a:pPr>
            <a:r>
              <a:rPr lang="en-US" altLang="zh-CN">
                <a:latin typeface="Trebuchet MS" panose="020B0703020202090204" pitchFamily="34" charset="0"/>
              </a:rPr>
              <a:t>Jeans, sweats or slacks, water resistant boots or shoes, warm sleepwear, long-sleeved shirts, changes of underwear.</a:t>
            </a:r>
          </a:p>
          <a:p>
            <a:pPr marL="287338" indent="-279400" eaLnBrk="1" hangingPunct="1">
              <a:spcBef>
                <a:spcPts val="300"/>
              </a:spcBef>
              <a:spcAft>
                <a:spcPts val="300"/>
              </a:spcAft>
              <a:buClr>
                <a:srgbClr val="FFD205"/>
              </a:buClr>
              <a:buFont typeface="Wingdings" pitchFamily="2" charset="2"/>
              <a:buChar char="v"/>
            </a:pPr>
            <a:r>
              <a:rPr lang="en-US" altLang="zh-CN">
                <a:latin typeface="Trebuchet MS" panose="020B0703020202090204" pitchFamily="34" charset="0"/>
              </a:rPr>
              <a:t>Sweaters and/or sweatshirts, several pair of socks, flip flops or shower shoes. One TLC sweatshirt will be given to you at camp.</a:t>
            </a:r>
          </a:p>
          <a:p>
            <a:pPr marL="287338" indent="-279400" eaLnBrk="1" hangingPunct="1">
              <a:spcBef>
                <a:spcPts val="300"/>
              </a:spcBef>
              <a:spcAft>
                <a:spcPts val="300"/>
              </a:spcAft>
              <a:buClr>
                <a:srgbClr val="FFD205"/>
              </a:buClr>
              <a:buFont typeface="Wingdings" pitchFamily="2" charset="2"/>
              <a:buChar char="v"/>
            </a:pPr>
            <a:r>
              <a:rPr lang="en-US" altLang="zh-CN">
                <a:latin typeface="Trebuchet MS" panose="020B0703020202090204" pitchFamily="34" charset="0"/>
              </a:rPr>
              <a:t>Pack all of your gear in a duffel bag or other suitable luggage that you can carry a far distance.</a:t>
            </a:r>
          </a:p>
          <a:p>
            <a:pPr marL="287338" indent="-279400" eaLnBrk="1" hangingPunct="1">
              <a:spcBef>
                <a:spcPts val="300"/>
              </a:spcBef>
              <a:spcAft>
                <a:spcPts val="300"/>
              </a:spcAft>
              <a:buClr>
                <a:srgbClr val="FFD205"/>
              </a:buClr>
              <a:buFont typeface="Wingdings" pitchFamily="2" charset="2"/>
              <a:buChar char="v"/>
            </a:pPr>
            <a:r>
              <a:rPr lang="en-US" altLang="zh-CN" b="1">
                <a:latin typeface="Trebuchet MS" panose="020B0703020202090204" pitchFamily="34" charset="0"/>
              </a:rPr>
              <a:t>Also, bring a few large trash bags </a:t>
            </a:r>
            <a:r>
              <a:rPr lang="en-US" altLang="zh-CN">
                <a:latin typeface="Trebuchet MS" panose="020B0703020202090204" pitchFamily="34" charset="0"/>
              </a:rPr>
              <a:t>in</a:t>
            </a:r>
            <a:r>
              <a:rPr lang="en-US" altLang="zh-CN" b="1">
                <a:latin typeface="Trebuchet MS" panose="020B0703020202090204" pitchFamily="34" charset="0"/>
              </a:rPr>
              <a:t> </a:t>
            </a:r>
            <a:r>
              <a:rPr lang="en-US" altLang="zh-CN">
                <a:latin typeface="Trebuchet MS" panose="020B0703020202090204" pitchFamily="34" charset="0"/>
              </a:rPr>
              <a:t>which you can place your luggage, sleeping bag, pillow etc... in case of rain or snow.</a:t>
            </a:r>
          </a:p>
          <a:p>
            <a:pPr marL="287338" indent="-279400" eaLnBrk="1" hangingPunct="1">
              <a:spcBef>
                <a:spcPts val="300"/>
              </a:spcBef>
              <a:spcAft>
                <a:spcPts val="300"/>
              </a:spcAft>
              <a:buClr>
                <a:srgbClr val="FFD205"/>
              </a:buClr>
              <a:buFont typeface="Wingdings" pitchFamily="2" charset="2"/>
              <a:buChar char="v"/>
            </a:pPr>
            <a:r>
              <a:rPr lang="en-US" altLang="zh-CN">
                <a:solidFill>
                  <a:schemeClr val="accent1"/>
                </a:solidFill>
                <a:latin typeface="Trebuchet MS" panose="020B0703020202090204" pitchFamily="34" charset="0"/>
              </a:rPr>
              <a:t>A sense of humor and a great attitude!!</a:t>
            </a:r>
          </a:p>
          <a:p>
            <a:pPr marL="287338" indent="-279400" eaLnBrk="1" hangingPunct="1">
              <a:lnSpc>
                <a:spcPct val="80000"/>
              </a:lnSpc>
              <a:buFont typeface="Wingdings" pitchFamily="2" charset="2"/>
              <a:buChar char="n"/>
            </a:pPr>
            <a:endParaRPr lang="en-US" altLang="en-US" sz="2000"/>
          </a:p>
          <a:p>
            <a:pPr marL="287338" indent="-279400" eaLnBrk="1" hangingPunct="1">
              <a:lnSpc>
                <a:spcPct val="80000"/>
              </a:lnSpc>
              <a:buFont typeface="Wingdings" pitchFamily="2" charset="2"/>
              <a:buChar char="n"/>
            </a:pPr>
            <a:endParaRPr lang="en-US" altLang="en-US" sz="2000"/>
          </a:p>
        </p:txBody>
      </p:sp>
      <p:sp>
        <p:nvSpPr>
          <p:cNvPr id="5" name="Rectangle 2">
            <a:extLst>
              <a:ext uri="{FF2B5EF4-FFF2-40B4-BE49-F238E27FC236}">
                <a16:creationId xmlns:a16="http://schemas.microsoft.com/office/drawing/2014/main" id="{F17398EF-84B9-388C-27FD-C587D581EF27}"/>
              </a:ext>
            </a:extLst>
          </p:cNvPr>
          <p:cNvSpPr txBox="1">
            <a:spLocks noChangeArrowheads="1"/>
          </p:cNvSpPr>
          <p:nvPr/>
        </p:nvSpPr>
        <p:spPr>
          <a:xfrm>
            <a:off x="457200" y="457200"/>
            <a:ext cx="3633788" cy="615950"/>
          </a:xfrm>
          <a:prstGeom prst="rect">
            <a:avLst/>
          </a:prstGeom>
          <a:effectLst/>
        </p:spPr>
        <p:txBody>
          <a:bodyPr wrap="none" lIns="0" tIns="0" rIns="0" bIns="0" anchor="ctr">
            <a:sp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4000" dirty="0">
                <a:solidFill>
                  <a:srgbClr val="FFD205"/>
                </a:solidFill>
                <a:latin typeface="Trebuchet MS" charset="0"/>
                <a:ea typeface="Trebuchet MS" charset="0"/>
                <a:cs typeface="Trebuchet MS" charset="0"/>
              </a:rPr>
              <a:t>WHAT TO BRING</a:t>
            </a:r>
          </a:p>
        </p:txBody>
      </p:sp>
      <p:pic>
        <p:nvPicPr>
          <p:cNvPr id="2" name="Picture 1" descr="A logo with a sunflower&#10;&#10;Description automatically generated">
            <a:extLst>
              <a:ext uri="{FF2B5EF4-FFF2-40B4-BE49-F238E27FC236}">
                <a16:creationId xmlns:a16="http://schemas.microsoft.com/office/drawing/2014/main" id="{1AEC1D01-4694-49C8-E4CB-849B8BBDBFAA}"/>
              </a:ext>
            </a:extLst>
          </p:cNvPr>
          <p:cNvPicPr>
            <a:picLocks noChangeAspect="1"/>
          </p:cNvPicPr>
          <p:nvPr/>
        </p:nvPicPr>
        <p:blipFill>
          <a:blip r:embed="rId2"/>
          <a:stretch>
            <a:fillRect/>
          </a:stretch>
        </p:blipFill>
        <p:spPr>
          <a:xfrm>
            <a:off x="5410200" y="494743"/>
            <a:ext cx="3130634" cy="6159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id="{1C4EF1D5-6A7D-D06C-FC90-7490C4FC14B6}"/>
              </a:ext>
            </a:extLst>
          </p:cNvPr>
          <p:cNvSpPr>
            <a:spLocks noGrp="1"/>
          </p:cNvSpPr>
          <p:nvPr>
            <p:ph idx="1"/>
          </p:nvPr>
        </p:nvSpPr>
        <p:spPr>
          <a:xfrm>
            <a:off x="457200" y="2286000"/>
            <a:ext cx="7661275" cy="3048000"/>
          </a:xfrm>
        </p:spPr>
        <p:txBody>
          <a:bodyPr anchor="t"/>
          <a:lstStyle/>
          <a:p>
            <a:pPr eaLnBrk="1" hangingPunct="1">
              <a:buClr>
                <a:srgbClr val="FFD205"/>
              </a:buClr>
              <a:buFont typeface="Wingdings" pitchFamily="2" charset="2"/>
              <a:buChar char="v"/>
            </a:pPr>
            <a:r>
              <a:rPr lang="en-US" altLang="zh-CN">
                <a:latin typeface="Trebuchet MS" panose="020B0703020202090204" pitchFamily="34" charset="0"/>
              </a:rPr>
              <a:t>Weapons of any kind</a:t>
            </a:r>
          </a:p>
          <a:p>
            <a:pPr eaLnBrk="1" hangingPunct="1">
              <a:buClr>
                <a:srgbClr val="FFD205"/>
              </a:buClr>
              <a:buFont typeface="Wingdings" pitchFamily="2" charset="2"/>
              <a:buChar char="v"/>
            </a:pPr>
            <a:r>
              <a:rPr lang="en-US" altLang="zh-CN">
                <a:latin typeface="Trebuchet MS" panose="020B0703020202090204" pitchFamily="34" charset="0"/>
              </a:rPr>
              <a:t>Alcohol or illegal drugs </a:t>
            </a:r>
          </a:p>
          <a:p>
            <a:pPr eaLnBrk="1" hangingPunct="1">
              <a:buClr>
                <a:srgbClr val="FFD205"/>
              </a:buClr>
              <a:buFont typeface="Wingdings" pitchFamily="2" charset="2"/>
              <a:buChar char="v"/>
            </a:pPr>
            <a:r>
              <a:rPr lang="en-US" altLang="zh-CN">
                <a:latin typeface="Trebuchet MS" panose="020B0703020202090204" pitchFamily="34" charset="0"/>
              </a:rPr>
              <a:t>Valuables of any kind</a:t>
            </a:r>
          </a:p>
          <a:p>
            <a:pPr eaLnBrk="1" hangingPunct="1">
              <a:buClr>
                <a:srgbClr val="FFD205"/>
              </a:buClr>
              <a:buFont typeface="Wingdings" pitchFamily="2" charset="2"/>
              <a:buChar char="v"/>
            </a:pPr>
            <a:r>
              <a:rPr lang="en-US" altLang="zh-CN">
                <a:latin typeface="Trebuchet MS" panose="020B0703020202090204" pitchFamily="34" charset="0"/>
              </a:rPr>
              <a:t>Cigarettes, matches or lighters</a:t>
            </a:r>
          </a:p>
          <a:p>
            <a:pPr eaLnBrk="1" hangingPunct="1">
              <a:buClr>
                <a:srgbClr val="FFD205"/>
              </a:buClr>
              <a:buFont typeface="Wingdings" pitchFamily="2" charset="2"/>
              <a:buChar char="v"/>
            </a:pPr>
            <a:r>
              <a:rPr lang="en-US" altLang="zh-CN">
                <a:latin typeface="Trebuchet MS" panose="020B0703020202090204" pitchFamily="34" charset="0"/>
              </a:rPr>
              <a:t>Laptops, tablet computers, video games, etc.</a:t>
            </a:r>
          </a:p>
          <a:p>
            <a:pPr eaLnBrk="1" hangingPunct="1">
              <a:buClr>
                <a:srgbClr val="FFD205"/>
              </a:buClr>
              <a:buFont typeface="Wingdings" pitchFamily="2" charset="2"/>
              <a:buChar char="v"/>
            </a:pPr>
            <a:r>
              <a:rPr lang="en-US" altLang="zh-CN">
                <a:latin typeface="Trebuchet MS" panose="020B0703020202090204" pitchFamily="34" charset="0"/>
              </a:rPr>
              <a:t>Formal attire/Swim clothes</a:t>
            </a:r>
          </a:p>
          <a:p>
            <a:pPr eaLnBrk="1" hangingPunct="1">
              <a:buClr>
                <a:srgbClr val="FFD205"/>
              </a:buClr>
              <a:buFont typeface="Wingdings" pitchFamily="2" charset="2"/>
              <a:buChar char="v"/>
            </a:pPr>
            <a:r>
              <a:rPr lang="en-US" altLang="zh-CN">
                <a:latin typeface="Trebuchet MS" panose="020B0703020202090204" pitchFamily="34" charset="0"/>
              </a:rPr>
              <a:t>School work – there is no time to complete it!</a:t>
            </a:r>
          </a:p>
        </p:txBody>
      </p:sp>
      <p:sp>
        <p:nvSpPr>
          <p:cNvPr id="8" name="Rectangle 2">
            <a:extLst>
              <a:ext uri="{FF2B5EF4-FFF2-40B4-BE49-F238E27FC236}">
                <a16:creationId xmlns:a16="http://schemas.microsoft.com/office/drawing/2014/main" id="{FB570A45-79BC-9F58-7E23-4D84EC9B0282}"/>
              </a:ext>
            </a:extLst>
          </p:cNvPr>
          <p:cNvSpPr txBox="1">
            <a:spLocks noChangeArrowheads="1"/>
          </p:cNvSpPr>
          <p:nvPr/>
        </p:nvSpPr>
        <p:spPr>
          <a:xfrm>
            <a:off x="457200" y="457200"/>
            <a:ext cx="4749800" cy="615950"/>
          </a:xfrm>
          <a:prstGeom prst="rect">
            <a:avLst/>
          </a:prstGeom>
          <a:effectLst/>
        </p:spPr>
        <p:txBody>
          <a:bodyPr wrap="none" lIns="0" tIns="0" rIns="0" bIns="0" anchor="ctr">
            <a:sp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4000" dirty="0">
                <a:solidFill>
                  <a:srgbClr val="FFD205"/>
                </a:solidFill>
                <a:latin typeface="Trebuchet MS" charset="0"/>
                <a:ea typeface="Trebuchet MS" charset="0"/>
                <a:cs typeface="Trebuchet MS" charset="0"/>
              </a:rPr>
              <a:t>WHAT NOT TO BRING</a:t>
            </a:r>
          </a:p>
        </p:txBody>
      </p:sp>
      <p:pic>
        <p:nvPicPr>
          <p:cNvPr id="2" name="Picture 1" descr="A logo with a sunflower&#10;&#10;Description automatically generated">
            <a:extLst>
              <a:ext uri="{FF2B5EF4-FFF2-40B4-BE49-F238E27FC236}">
                <a16:creationId xmlns:a16="http://schemas.microsoft.com/office/drawing/2014/main" id="{41FC7CB4-115D-FEC3-9CF9-97EED1EA8287}"/>
              </a:ext>
            </a:extLst>
          </p:cNvPr>
          <p:cNvPicPr>
            <a:picLocks noChangeAspect="1"/>
          </p:cNvPicPr>
          <p:nvPr/>
        </p:nvPicPr>
        <p:blipFill>
          <a:blip r:embed="rId2"/>
          <a:stretch>
            <a:fillRect/>
          </a:stretch>
        </p:blipFill>
        <p:spPr>
          <a:xfrm>
            <a:off x="5410200" y="494743"/>
            <a:ext cx="3130634" cy="6159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a:extLst>
              <a:ext uri="{FF2B5EF4-FFF2-40B4-BE49-F238E27FC236}">
                <a16:creationId xmlns:a16="http://schemas.microsoft.com/office/drawing/2014/main" id="{C3D73F13-0CC0-FBFB-B88F-FCB8A8CE7041}"/>
              </a:ext>
            </a:extLst>
          </p:cNvPr>
          <p:cNvSpPr>
            <a:spLocks noGrp="1"/>
          </p:cNvSpPr>
          <p:nvPr>
            <p:ph idx="1"/>
          </p:nvPr>
        </p:nvSpPr>
        <p:spPr>
          <a:xfrm>
            <a:off x="457200" y="2286000"/>
            <a:ext cx="7661275" cy="2181225"/>
          </a:xfrm>
        </p:spPr>
        <p:txBody>
          <a:bodyPr anchor="t"/>
          <a:lstStyle/>
          <a:p>
            <a:pPr eaLnBrk="1" hangingPunct="1">
              <a:spcAft>
                <a:spcPts val="600"/>
              </a:spcAft>
              <a:buClr>
                <a:srgbClr val="FFD205"/>
              </a:buClr>
              <a:buFont typeface="Wingdings" pitchFamily="2" charset="2"/>
              <a:buChar char="v"/>
            </a:pPr>
            <a:r>
              <a:rPr lang="en-US" altLang="en-US" dirty="0">
                <a:latin typeface="Trebuchet MS" panose="020B0703020202090204" pitchFamily="34" charset="0"/>
                <a:ea typeface="Trebuchet MS" panose="020B0703020202090204" pitchFamily="34" charset="0"/>
                <a:cs typeface="Trebuchet MS" panose="020B0703020202090204" pitchFamily="34" charset="0"/>
              </a:rPr>
              <a:t>District 5300 is committed to creating and maintaining the safest possible environment for all participants.</a:t>
            </a:r>
          </a:p>
          <a:p>
            <a:pPr eaLnBrk="1" hangingPunct="1">
              <a:spcAft>
                <a:spcPts val="600"/>
              </a:spcAft>
              <a:buClr>
                <a:srgbClr val="FFD205"/>
              </a:buClr>
              <a:buFont typeface="Wingdings" pitchFamily="2" charset="2"/>
              <a:buChar char="v"/>
            </a:pPr>
            <a:r>
              <a:rPr lang="en-US" altLang="en-US" dirty="0">
                <a:latin typeface="Trebuchet MS" panose="020B0703020202090204" pitchFamily="34" charset="0"/>
                <a:ea typeface="Trebuchet MS" panose="020B0703020202090204" pitchFamily="34" charset="0"/>
                <a:cs typeface="Trebuchet MS" panose="020B0703020202090204" pitchFamily="34" charset="0"/>
              </a:rPr>
              <a:t>Procedures have been created to safeguard both our youth and adult members.  </a:t>
            </a:r>
          </a:p>
          <a:p>
            <a:pPr eaLnBrk="1" hangingPunct="1">
              <a:spcAft>
                <a:spcPts val="600"/>
              </a:spcAft>
              <a:buClr>
                <a:srgbClr val="FFD205"/>
              </a:buClr>
              <a:buFont typeface="Wingdings" pitchFamily="2" charset="2"/>
              <a:buChar char="v"/>
            </a:pPr>
            <a:r>
              <a:rPr lang="en-US" altLang="en-US" dirty="0">
                <a:latin typeface="Trebuchet MS" panose="020B0703020202090204" pitchFamily="34" charset="0"/>
                <a:ea typeface="Trebuchet MS" panose="020B0703020202090204" pitchFamily="34" charset="0"/>
                <a:cs typeface="Trebuchet MS" panose="020B0703020202090204" pitchFamily="34" charset="0"/>
              </a:rPr>
              <a:t>All Adults at TLC have </a:t>
            </a:r>
            <a:r>
              <a:rPr lang="en-US" altLang="en-US" b="1" dirty="0">
                <a:latin typeface="Trebuchet MS" panose="020B0703020202090204" pitchFamily="34" charset="0"/>
                <a:ea typeface="Trebuchet MS" panose="020B0703020202090204" pitchFamily="34" charset="0"/>
                <a:cs typeface="Trebuchet MS" panose="020B0703020202090204" pitchFamily="34" charset="0"/>
              </a:rPr>
              <a:t>gone through Youth Protection Training and an FBI Background Check.</a:t>
            </a:r>
          </a:p>
        </p:txBody>
      </p:sp>
      <p:sp>
        <p:nvSpPr>
          <p:cNvPr id="5" name="Rectangle 2">
            <a:extLst>
              <a:ext uri="{FF2B5EF4-FFF2-40B4-BE49-F238E27FC236}">
                <a16:creationId xmlns:a16="http://schemas.microsoft.com/office/drawing/2014/main" id="{4BB8D169-14E5-58EA-36EA-95C1DFF30A4F}"/>
              </a:ext>
            </a:extLst>
          </p:cNvPr>
          <p:cNvSpPr txBox="1">
            <a:spLocks noChangeArrowheads="1"/>
          </p:cNvSpPr>
          <p:nvPr/>
        </p:nvSpPr>
        <p:spPr>
          <a:xfrm>
            <a:off x="457200" y="457200"/>
            <a:ext cx="2103438" cy="615950"/>
          </a:xfrm>
          <a:prstGeom prst="rect">
            <a:avLst/>
          </a:prstGeom>
          <a:effectLst/>
        </p:spPr>
        <p:txBody>
          <a:bodyPr wrap="none" lIns="0" tIns="0" rIns="0" bIns="0" anchor="ctr">
            <a:sp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4000" dirty="0">
                <a:solidFill>
                  <a:srgbClr val="FFD205"/>
                </a:solidFill>
                <a:latin typeface="Trebuchet MS" charset="0"/>
                <a:ea typeface="Trebuchet MS" charset="0"/>
                <a:cs typeface="Trebuchet MS" charset="0"/>
              </a:rPr>
              <a:t>TLC INFO</a:t>
            </a:r>
          </a:p>
        </p:txBody>
      </p:sp>
      <p:sp>
        <p:nvSpPr>
          <p:cNvPr id="35845" name="TextBox 6">
            <a:extLst>
              <a:ext uri="{FF2B5EF4-FFF2-40B4-BE49-F238E27FC236}">
                <a16:creationId xmlns:a16="http://schemas.microsoft.com/office/drawing/2014/main" id="{A101F1EF-33D1-0580-40A3-36F909DD9C72}"/>
              </a:ext>
            </a:extLst>
          </p:cNvPr>
          <p:cNvSpPr txBox="1">
            <a:spLocks noChangeArrowheads="1"/>
          </p:cNvSpPr>
          <p:nvPr/>
        </p:nvSpPr>
        <p:spPr bwMode="auto">
          <a:xfrm>
            <a:off x="685800" y="1371600"/>
            <a:ext cx="3698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000">
                <a:solidFill>
                  <a:srgbClr val="005CAB"/>
                </a:solidFill>
                <a:latin typeface="Trebuchet MS" panose="020B0703020202090204" pitchFamily="34" charset="0"/>
              </a:rPr>
              <a:t>YOUTH PROTECTION</a:t>
            </a:r>
          </a:p>
        </p:txBody>
      </p:sp>
      <p:pic>
        <p:nvPicPr>
          <p:cNvPr id="2" name="Picture 1" descr="A logo with a sunflower&#10;&#10;Description automatically generated">
            <a:extLst>
              <a:ext uri="{FF2B5EF4-FFF2-40B4-BE49-F238E27FC236}">
                <a16:creationId xmlns:a16="http://schemas.microsoft.com/office/drawing/2014/main" id="{BD6BF598-7B6C-38D2-6D5F-2519D222205E}"/>
              </a:ext>
            </a:extLst>
          </p:cNvPr>
          <p:cNvPicPr>
            <a:picLocks noChangeAspect="1"/>
          </p:cNvPicPr>
          <p:nvPr/>
        </p:nvPicPr>
        <p:blipFill>
          <a:blip r:embed="rId2"/>
          <a:stretch>
            <a:fillRect/>
          </a:stretch>
        </p:blipFill>
        <p:spPr>
          <a:xfrm>
            <a:off x="5410200" y="494743"/>
            <a:ext cx="3130634" cy="6159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Content Placeholder 6">
            <a:extLst>
              <a:ext uri="{FF2B5EF4-FFF2-40B4-BE49-F238E27FC236}">
                <a16:creationId xmlns:a16="http://schemas.microsoft.com/office/drawing/2014/main" id="{8EF97642-4110-69C3-FBDA-38A4EE4A264B}"/>
              </a:ext>
            </a:extLst>
          </p:cNvPr>
          <p:cNvPicPr>
            <a:picLocks/>
          </p:cNvPicPr>
          <p:nvPr/>
        </p:nvPicPr>
        <p:blipFill>
          <a:blip r:embed="rId2"/>
          <a:srcRect/>
          <a:stretch>
            <a:fillRect/>
          </a:stretch>
        </p:blipFill>
        <p:spPr bwMode="auto">
          <a:xfrm rot="21050322">
            <a:off x="3457439" y="2805013"/>
            <a:ext cx="4874243" cy="3356992"/>
          </a:xfrm>
          <a:prstGeom prst="rect">
            <a:avLst/>
          </a:prstGeom>
          <a:noFill/>
          <a:ln w="9525">
            <a:solidFill>
              <a:schemeClr val="accent1"/>
            </a:solidFill>
            <a:miter lim="800000"/>
            <a:headEnd/>
            <a:tailEnd/>
          </a:ln>
          <a:effectLst>
            <a:softEdge rad="101600"/>
          </a:effectLst>
        </p:spPr>
      </p:pic>
      <p:sp>
        <p:nvSpPr>
          <p:cNvPr id="9" name="Rectangle 2">
            <a:extLst>
              <a:ext uri="{FF2B5EF4-FFF2-40B4-BE49-F238E27FC236}">
                <a16:creationId xmlns:a16="http://schemas.microsoft.com/office/drawing/2014/main" id="{831FE841-324B-EEB5-659D-AE30266654E5}"/>
              </a:ext>
            </a:extLst>
          </p:cNvPr>
          <p:cNvSpPr txBox="1">
            <a:spLocks noChangeArrowheads="1"/>
          </p:cNvSpPr>
          <p:nvPr/>
        </p:nvSpPr>
        <p:spPr>
          <a:xfrm>
            <a:off x="457200" y="457200"/>
            <a:ext cx="2751138" cy="615950"/>
          </a:xfrm>
          <a:prstGeom prst="rect">
            <a:avLst/>
          </a:prstGeom>
          <a:effectLst/>
        </p:spPr>
        <p:txBody>
          <a:bodyPr wrap="none" lIns="0" tIns="0" rIns="0" bIns="0" anchor="ctr">
            <a:sp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4000" dirty="0">
                <a:solidFill>
                  <a:srgbClr val="FFD205"/>
                </a:solidFill>
                <a:latin typeface="Trebuchet MS" charset="0"/>
                <a:ea typeface="Trebuchet MS" charset="0"/>
                <a:cs typeface="Trebuchet MS" charset="0"/>
              </a:rPr>
              <a:t>QUESTIONS?</a:t>
            </a:r>
          </a:p>
        </p:txBody>
      </p:sp>
      <p:sp>
        <p:nvSpPr>
          <p:cNvPr id="44037" name="TextBox 6">
            <a:extLst>
              <a:ext uri="{FF2B5EF4-FFF2-40B4-BE49-F238E27FC236}">
                <a16:creationId xmlns:a16="http://schemas.microsoft.com/office/drawing/2014/main" id="{39D7C43B-9221-2ED0-8F99-1218E259731C}"/>
              </a:ext>
            </a:extLst>
          </p:cNvPr>
          <p:cNvSpPr txBox="1">
            <a:spLocks noChangeArrowheads="1"/>
          </p:cNvSpPr>
          <p:nvPr/>
        </p:nvSpPr>
        <p:spPr bwMode="auto">
          <a:xfrm>
            <a:off x="652754" y="1200002"/>
            <a:ext cx="792473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000" dirty="0">
                <a:solidFill>
                  <a:srgbClr val="005CAB"/>
                </a:solidFill>
                <a:latin typeface="Trebuchet MS" panose="020B0703020202090204" pitchFamily="34" charset="0"/>
              </a:rPr>
              <a:t>Any questions feel free to contact TLC Chair,</a:t>
            </a:r>
          </a:p>
          <a:p>
            <a:r>
              <a:rPr lang="en-US" altLang="en-US" sz="3000" dirty="0">
                <a:solidFill>
                  <a:srgbClr val="005CAB"/>
                </a:solidFill>
                <a:latin typeface="Trebuchet MS" panose="020B0703020202090204" pitchFamily="34" charset="0"/>
              </a:rPr>
              <a:t>Eric Threeton, Downtown Las Vegas Rotary</a:t>
            </a:r>
          </a:p>
          <a:p>
            <a:pPr marL="457200" indent="-457200">
              <a:buFont typeface="Arial" panose="020B0604020202020204" pitchFamily="34" charset="0"/>
              <a:buChar char="•"/>
            </a:pPr>
            <a:r>
              <a:rPr lang="en-US" altLang="en-US" sz="3000" dirty="0">
                <a:solidFill>
                  <a:srgbClr val="005CAB"/>
                </a:solidFill>
                <a:latin typeface="Trebuchet MS" panose="020B0703020202090204" pitchFamily="34" charset="0"/>
              </a:rPr>
              <a:t>eric3ton@gmail.com</a:t>
            </a:r>
          </a:p>
          <a:p>
            <a:r>
              <a:rPr lang="en-US" altLang="en-US" sz="3000" dirty="0">
                <a:solidFill>
                  <a:srgbClr val="005CAB"/>
                </a:solidFill>
                <a:latin typeface="Trebuchet MS" panose="020B0703020202090204" pitchFamily="34" charset="0"/>
              </a:rPr>
              <a:t>,</a:t>
            </a:r>
          </a:p>
        </p:txBody>
      </p:sp>
      <p:sp>
        <p:nvSpPr>
          <p:cNvPr id="44038" name="TextBox 6">
            <a:extLst>
              <a:ext uri="{FF2B5EF4-FFF2-40B4-BE49-F238E27FC236}">
                <a16:creationId xmlns:a16="http://schemas.microsoft.com/office/drawing/2014/main" id="{F30B73E7-587F-62DF-6D50-BF82DAEB04CD}"/>
              </a:ext>
            </a:extLst>
          </p:cNvPr>
          <p:cNvSpPr txBox="1">
            <a:spLocks noChangeArrowheads="1"/>
          </p:cNvSpPr>
          <p:nvPr/>
        </p:nvSpPr>
        <p:spPr bwMode="auto">
          <a:xfrm>
            <a:off x="631371" y="2833351"/>
            <a:ext cx="294984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000" baseline="30000" dirty="0">
                <a:solidFill>
                  <a:srgbClr val="005CAB"/>
                </a:solidFill>
                <a:latin typeface="Trebuchet MS" panose="020B0703020202090204" pitchFamily="34" charset="0"/>
              </a:rPr>
              <a:t>See you December 1st</a:t>
            </a:r>
            <a:r>
              <a:rPr lang="en-US" altLang="en-US" sz="3000" dirty="0">
                <a:solidFill>
                  <a:srgbClr val="005CAB"/>
                </a:solidFill>
                <a:latin typeface="Trebuchet MS" panose="020B0703020202090204" pitchFamily="34" charset="0"/>
              </a:rPr>
              <a:t>  </a:t>
            </a:r>
            <a:endParaRPr lang="en-US" altLang="en-US" sz="2000" dirty="0">
              <a:solidFill>
                <a:srgbClr val="005CAB"/>
              </a:solidFill>
              <a:latin typeface="Trebuchet MS" panose="020B0703020202090204" pitchFamily="34" charset="0"/>
            </a:endParaRPr>
          </a:p>
        </p:txBody>
      </p:sp>
      <p:pic>
        <p:nvPicPr>
          <p:cNvPr id="2" name="Picture 1" descr="A logo with a sunflower&#10;&#10;Description automatically generated">
            <a:extLst>
              <a:ext uri="{FF2B5EF4-FFF2-40B4-BE49-F238E27FC236}">
                <a16:creationId xmlns:a16="http://schemas.microsoft.com/office/drawing/2014/main" id="{B54AE7F2-4C8D-72BE-DBAA-DA6020B2E8C3}"/>
              </a:ext>
            </a:extLst>
          </p:cNvPr>
          <p:cNvPicPr>
            <a:picLocks noChangeAspect="1"/>
          </p:cNvPicPr>
          <p:nvPr/>
        </p:nvPicPr>
        <p:blipFill>
          <a:blip r:embed="rId3"/>
          <a:stretch>
            <a:fillRect/>
          </a:stretch>
        </p:blipFill>
        <p:spPr>
          <a:xfrm>
            <a:off x="5410200" y="494743"/>
            <a:ext cx="3130634" cy="6159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2189D-F1A7-7E4B-A720-1883F02A6559}"/>
              </a:ext>
            </a:extLst>
          </p:cNvPr>
          <p:cNvSpPr>
            <a:spLocks noGrp="1"/>
          </p:cNvSpPr>
          <p:nvPr>
            <p:ph type="title"/>
          </p:nvPr>
        </p:nvSpPr>
        <p:spPr/>
        <p:txBody>
          <a:bodyPr/>
          <a:lstStyle/>
          <a:p>
            <a:endParaRPr lang="en-US" dirty="0"/>
          </a:p>
        </p:txBody>
      </p:sp>
      <p:pic>
        <p:nvPicPr>
          <p:cNvPr id="3" name="Picture 2" descr="A logo with a sunflower&#10;&#10;Description automatically generated">
            <a:extLst>
              <a:ext uri="{FF2B5EF4-FFF2-40B4-BE49-F238E27FC236}">
                <a16:creationId xmlns:a16="http://schemas.microsoft.com/office/drawing/2014/main" id="{89456DFE-8427-A7DA-931F-0AF85532DE53}"/>
              </a:ext>
            </a:extLst>
          </p:cNvPr>
          <p:cNvPicPr>
            <a:picLocks noChangeAspect="1"/>
          </p:cNvPicPr>
          <p:nvPr/>
        </p:nvPicPr>
        <p:blipFill>
          <a:blip r:embed="rId2"/>
          <a:stretch>
            <a:fillRect/>
          </a:stretch>
        </p:blipFill>
        <p:spPr>
          <a:xfrm>
            <a:off x="609600" y="762000"/>
            <a:ext cx="4647539" cy="914400"/>
          </a:xfrm>
          <a:prstGeom prst="rect">
            <a:avLst/>
          </a:prstGeom>
        </p:spPr>
      </p:pic>
      <p:sp>
        <p:nvSpPr>
          <p:cNvPr id="5" name="TextBox 4">
            <a:extLst>
              <a:ext uri="{FF2B5EF4-FFF2-40B4-BE49-F238E27FC236}">
                <a16:creationId xmlns:a16="http://schemas.microsoft.com/office/drawing/2014/main" id="{6628C2D1-AC16-C74F-1FEF-8A0604072A0A}"/>
              </a:ext>
            </a:extLst>
          </p:cNvPr>
          <p:cNvSpPr txBox="1"/>
          <p:nvPr/>
        </p:nvSpPr>
        <p:spPr>
          <a:xfrm>
            <a:off x="624349" y="2373941"/>
            <a:ext cx="4572000" cy="4401205"/>
          </a:xfrm>
          <a:prstGeom prst="rect">
            <a:avLst/>
          </a:prstGeom>
          <a:noFill/>
        </p:spPr>
        <p:txBody>
          <a:bodyPr wrap="square">
            <a:spAutoFit/>
          </a:bodyPr>
          <a:lstStyle/>
          <a:p>
            <a:pPr marL="285750" indent="-285750" eaLnBrk="1" hangingPunct="1">
              <a:buFont typeface="Wingdings" panose="05000000000000000000" pitchFamily="2" charset="2"/>
              <a:buChar char="§"/>
            </a:pPr>
            <a:r>
              <a:rPr lang="en-US" altLang="en-US" sz="1800" dirty="0"/>
              <a:t>District Governor –Michael Driebe , Rotary Club of </a:t>
            </a:r>
            <a:r>
              <a:rPr lang="en-US" altLang="en-US" dirty="0"/>
              <a:t>San Marino</a:t>
            </a:r>
            <a:endParaRPr lang="en-US" altLang="en-US" sz="1800" dirty="0"/>
          </a:p>
          <a:p>
            <a:pPr marL="285750" indent="-285750" eaLnBrk="1" hangingPunct="1">
              <a:buFont typeface="Wingdings" panose="05000000000000000000" pitchFamily="2" charset="2"/>
              <a:buChar char="§"/>
            </a:pPr>
            <a:r>
              <a:rPr lang="en-US" altLang="en-US" dirty="0"/>
              <a:t>TLC</a:t>
            </a:r>
            <a:r>
              <a:rPr lang="en-US" altLang="en-US" sz="1800" dirty="0"/>
              <a:t> Chair – </a:t>
            </a:r>
            <a:r>
              <a:rPr lang="en-US" altLang="en-US" dirty="0"/>
              <a:t>Eric Threeton</a:t>
            </a:r>
            <a:r>
              <a:rPr lang="en-US" altLang="en-US" sz="1800" dirty="0"/>
              <a:t>, Rotary Club </a:t>
            </a:r>
            <a:r>
              <a:rPr lang="en-US" altLang="en-US"/>
              <a:t>Las </a:t>
            </a:r>
            <a:r>
              <a:rPr lang="en-US" altLang="en-US" dirty="0"/>
              <a:t>V</a:t>
            </a:r>
            <a:r>
              <a:rPr lang="en-US" altLang="en-US"/>
              <a:t>egas </a:t>
            </a:r>
            <a:r>
              <a:rPr lang="en-US" altLang="en-US" dirty="0"/>
              <a:t>Southwest</a:t>
            </a:r>
            <a:endParaRPr lang="en-US" altLang="en-US" sz="1800" dirty="0"/>
          </a:p>
          <a:p>
            <a:pPr marL="285750" indent="-285750" eaLnBrk="1" hangingPunct="1">
              <a:buFont typeface="Wingdings" panose="05000000000000000000" pitchFamily="2" charset="2"/>
              <a:buChar char="§"/>
            </a:pPr>
            <a:r>
              <a:rPr lang="en-US" altLang="en-US" sz="1800" dirty="0"/>
              <a:t>Transportation Coordinator – </a:t>
            </a:r>
            <a:r>
              <a:rPr lang="en-US" altLang="en-US" dirty="0"/>
              <a:t>Celeste Kelley, Rotary Club of Pomona</a:t>
            </a:r>
            <a:endParaRPr lang="en-US" altLang="en-US" sz="1800" dirty="0"/>
          </a:p>
          <a:p>
            <a:pPr marL="285750" indent="-285750" eaLnBrk="1" hangingPunct="1">
              <a:buFont typeface="Arial" panose="020B0604020202020204" pitchFamily="34" charset="0"/>
              <a:buChar char="•"/>
            </a:pPr>
            <a:r>
              <a:rPr lang="en-US" altLang="en-US" sz="1800" dirty="0"/>
              <a:t>Facilitator Coordinator – </a:t>
            </a:r>
            <a:r>
              <a:rPr lang="en-US" altLang="en-US" dirty="0"/>
              <a:t>Rebecca Fritz, Rotary Club of Las Vegas Redrock, </a:t>
            </a:r>
            <a:endParaRPr lang="en-US" altLang="en-US" sz="1800" dirty="0"/>
          </a:p>
          <a:p>
            <a:pPr marL="285750" indent="-285750" eaLnBrk="1" hangingPunct="1">
              <a:buFont typeface="Wingdings" panose="05000000000000000000" pitchFamily="2" charset="2"/>
              <a:buChar char="§"/>
            </a:pPr>
            <a:r>
              <a:rPr lang="en-US" altLang="en-US" sz="1800" dirty="0"/>
              <a:t>Registrar – Raghada Khoury, Rotary Club of West Covina </a:t>
            </a:r>
            <a:r>
              <a:rPr lang="en-US" altLang="en-US" sz="1800" dirty="0" err="1"/>
              <a:t>Caue</a:t>
            </a:r>
            <a:r>
              <a:rPr lang="en-US" altLang="en-US" sz="1800" dirty="0"/>
              <a:t> Based</a:t>
            </a:r>
          </a:p>
          <a:p>
            <a:pPr marL="285750" indent="-285750" eaLnBrk="1" hangingPunct="1">
              <a:buFont typeface="Wingdings" panose="05000000000000000000" pitchFamily="2" charset="2"/>
              <a:buChar char="§"/>
            </a:pPr>
            <a:r>
              <a:rPr lang="en-US" altLang="en-US" sz="1800" dirty="0"/>
              <a:t>Senior Counselors Coordinator - Erica Yang</a:t>
            </a:r>
            <a:r>
              <a:rPr lang="en-US" altLang="en-US" dirty="0"/>
              <a:t>, </a:t>
            </a:r>
            <a:r>
              <a:rPr lang="en-US" altLang="en-US" dirty="0" err="1"/>
              <a:t>Rotaty</a:t>
            </a:r>
            <a:r>
              <a:rPr lang="en-US" altLang="en-US" dirty="0"/>
              <a:t> Club of Walnut Valley</a:t>
            </a:r>
            <a:endParaRPr lang="en-US" altLang="en-US" sz="1800" dirty="0"/>
          </a:p>
          <a:p>
            <a:pPr marL="285750" indent="-285750" eaLnBrk="1" hangingPunct="1">
              <a:buFont typeface="Wingdings" panose="05000000000000000000" pitchFamily="2" charset="2"/>
              <a:buChar char="§"/>
            </a:pPr>
            <a:r>
              <a:rPr lang="en-US" altLang="en-US" sz="1600" dirty="0"/>
              <a:t>Additional Committee Members, Continent Leaders, Facilitators, Senior Counselors, Photographers &amp; Lab Leaders – All Rotarian volunteers</a:t>
            </a:r>
          </a:p>
        </p:txBody>
      </p:sp>
    </p:spTree>
    <p:extLst>
      <p:ext uri="{BB962C8B-B14F-4D97-AF65-F5344CB8AC3E}">
        <p14:creationId xmlns:p14="http://schemas.microsoft.com/office/powerpoint/2010/main" val="2220340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DEF1926-2C95-74EA-6D5E-3A1056BE0FE6}"/>
              </a:ext>
            </a:extLst>
          </p:cNvPr>
          <p:cNvSpPr>
            <a:spLocks noGrp="1" noChangeArrowheads="1"/>
          </p:cNvSpPr>
          <p:nvPr>
            <p:ph type="ctrTitle"/>
          </p:nvPr>
        </p:nvSpPr>
        <p:spPr>
          <a:xfrm>
            <a:off x="457200" y="457200"/>
            <a:ext cx="4387850" cy="615950"/>
          </a:xfrm>
        </p:spPr>
        <p:txBody>
          <a:bodyPr wrap="none" lIns="0" tIns="0" rIns="0" bIns="0" anchor="ctr" anchorCtr="0">
            <a:spAutoFit/>
          </a:bodyPr>
          <a:lstStyle/>
          <a:p>
            <a:pPr algn="l" eaLnBrk="1" fontAlgn="auto" hangingPunct="1">
              <a:spcAft>
                <a:spcPts val="0"/>
              </a:spcAft>
              <a:defRPr/>
            </a:pPr>
            <a:r>
              <a:rPr lang="en-US" sz="4000" dirty="0">
                <a:solidFill>
                  <a:srgbClr val="FFD205"/>
                </a:solidFill>
                <a:latin typeface="Trebuchet MS" charset="0"/>
                <a:ea typeface="Trebuchet MS" charset="0"/>
                <a:cs typeface="Trebuchet MS" charset="0"/>
              </a:rPr>
              <a:t>Tonight's agenda</a:t>
            </a:r>
          </a:p>
        </p:txBody>
      </p:sp>
      <p:pic>
        <p:nvPicPr>
          <p:cNvPr id="5" name="Picture 4">
            <a:extLst>
              <a:ext uri="{FF2B5EF4-FFF2-40B4-BE49-F238E27FC236}">
                <a16:creationId xmlns:a16="http://schemas.microsoft.com/office/drawing/2014/main" id="{D4DBE1B6-644F-9DB9-A267-167E26DC2F7B}"/>
              </a:ext>
            </a:extLst>
          </p:cNvPr>
          <p:cNvPicPr>
            <a:picLocks noChangeAspect="1"/>
          </p:cNvPicPr>
          <p:nvPr/>
        </p:nvPicPr>
        <p:blipFill>
          <a:blip r:embed="rId2">
            <a:alphaModFix amt="90000"/>
          </a:blip>
          <a:stretch>
            <a:fillRect/>
          </a:stretch>
        </p:blipFill>
        <p:spPr>
          <a:xfrm rot="467025">
            <a:off x="3907823" y="2915870"/>
            <a:ext cx="4292844" cy="2861896"/>
          </a:xfrm>
          <a:prstGeom prst="rect">
            <a:avLst/>
          </a:prstGeom>
          <a:effectLst>
            <a:softEdge rad="241300"/>
          </a:effectLst>
        </p:spPr>
      </p:pic>
      <p:sp>
        <p:nvSpPr>
          <p:cNvPr id="22533" name="TextBox 3">
            <a:extLst>
              <a:ext uri="{FF2B5EF4-FFF2-40B4-BE49-F238E27FC236}">
                <a16:creationId xmlns:a16="http://schemas.microsoft.com/office/drawing/2014/main" id="{3F043566-2C1E-CDB2-5A08-7430123820D3}"/>
              </a:ext>
            </a:extLst>
          </p:cNvPr>
          <p:cNvSpPr txBox="1">
            <a:spLocks noChangeArrowheads="1"/>
          </p:cNvSpPr>
          <p:nvPr/>
        </p:nvSpPr>
        <p:spPr bwMode="auto">
          <a:xfrm>
            <a:off x="457200" y="2286000"/>
            <a:ext cx="41148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Aft>
                <a:spcPts val="1000"/>
              </a:spcAft>
              <a:buClr>
                <a:schemeClr val="tx1"/>
              </a:buClr>
              <a:buSzPct val="100000"/>
              <a:buFont typeface="Arial" panose="020B0604020202020204" pitchFamily="34" charset="0"/>
              <a:buChar char="•"/>
              <a:defRPr>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143000" indent="-22860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6002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57400" indent="-22860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5146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718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4290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86200" indent="-2286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eaLnBrk="1" hangingPunct="1">
              <a:spcBef>
                <a:spcPts val="300"/>
              </a:spcBef>
              <a:spcAft>
                <a:spcPts val="300"/>
              </a:spcAft>
              <a:buClr>
                <a:srgbClr val="FFD205"/>
              </a:buClr>
              <a:buSzTx/>
              <a:buFont typeface="Wingdings" pitchFamily="2" charset="2"/>
              <a:buChar char="v"/>
            </a:pPr>
            <a:r>
              <a:rPr lang="en-US" altLang="en-US" sz="2000">
                <a:latin typeface="Trebuchet MS" panose="020B0703020202090204" pitchFamily="34" charset="0"/>
              </a:rPr>
              <a:t>Welcome Students &amp; Parents</a:t>
            </a:r>
          </a:p>
          <a:p>
            <a:pPr eaLnBrk="1" hangingPunct="1">
              <a:spcBef>
                <a:spcPts val="300"/>
              </a:spcBef>
              <a:spcAft>
                <a:spcPts val="300"/>
              </a:spcAft>
              <a:buClr>
                <a:srgbClr val="FFD205"/>
              </a:buClr>
              <a:buSzTx/>
              <a:buFont typeface="Wingdings" pitchFamily="2" charset="2"/>
              <a:buChar char="v"/>
            </a:pPr>
            <a:r>
              <a:rPr lang="en-US" altLang="en-US" sz="2000">
                <a:latin typeface="Trebuchet MS" panose="020B0703020202090204" pitchFamily="34" charset="0"/>
              </a:rPr>
              <a:t>Introductions of Rotarians</a:t>
            </a:r>
          </a:p>
          <a:p>
            <a:pPr eaLnBrk="1" hangingPunct="1">
              <a:spcBef>
                <a:spcPts val="300"/>
              </a:spcBef>
              <a:spcAft>
                <a:spcPts val="300"/>
              </a:spcAft>
              <a:buClr>
                <a:srgbClr val="FFD205"/>
              </a:buClr>
              <a:buSzTx/>
              <a:buFont typeface="Wingdings" pitchFamily="2" charset="2"/>
              <a:buChar char="v"/>
            </a:pPr>
            <a:r>
              <a:rPr lang="en-US" altLang="en-US" sz="2000">
                <a:latin typeface="Trebuchet MS" panose="020B0703020202090204" pitchFamily="34" charset="0"/>
              </a:rPr>
              <a:t>Goals of TLC</a:t>
            </a:r>
          </a:p>
          <a:p>
            <a:pPr eaLnBrk="1" hangingPunct="1">
              <a:spcBef>
                <a:spcPts val="300"/>
              </a:spcBef>
              <a:spcAft>
                <a:spcPts val="300"/>
              </a:spcAft>
              <a:buClr>
                <a:srgbClr val="FFD205"/>
              </a:buClr>
              <a:buSzTx/>
              <a:buFont typeface="Wingdings" pitchFamily="2" charset="2"/>
              <a:buChar char="v"/>
            </a:pPr>
            <a:r>
              <a:rPr lang="en-US" altLang="en-US" sz="2000">
                <a:latin typeface="Trebuchet MS" panose="020B0703020202090204" pitchFamily="34" charset="0"/>
              </a:rPr>
              <a:t>What to Expect at TLC</a:t>
            </a:r>
          </a:p>
          <a:p>
            <a:pPr eaLnBrk="1" hangingPunct="1">
              <a:spcBef>
                <a:spcPts val="300"/>
              </a:spcBef>
              <a:spcAft>
                <a:spcPts val="300"/>
              </a:spcAft>
              <a:buClr>
                <a:srgbClr val="FFD205"/>
              </a:buClr>
              <a:buSzTx/>
              <a:buFont typeface="Wingdings" pitchFamily="2" charset="2"/>
              <a:buChar char="v"/>
            </a:pPr>
            <a:r>
              <a:rPr lang="en-US" altLang="en-US" sz="2000">
                <a:latin typeface="Trebuchet MS" panose="020B0703020202090204" pitchFamily="34" charset="0"/>
              </a:rPr>
              <a:t>What to Bring to TLC</a:t>
            </a:r>
          </a:p>
          <a:p>
            <a:pPr eaLnBrk="1" hangingPunct="1">
              <a:spcBef>
                <a:spcPts val="300"/>
              </a:spcBef>
              <a:spcAft>
                <a:spcPts val="300"/>
              </a:spcAft>
              <a:buClr>
                <a:srgbClr val="FFD205"/>
              </a:buClr>
              <a:buSzTx/>
              <a:buFont typeface="Wingdings" pitchFamily="2" charset="2"/>
              <a:buChar char="v"/>
            </a:pPr>
            <a:r>
              <a:rPr lang="en-US" altLang="en-US" sz="2000">
                <a:latin typeface="Trebuchet MS" panose="020B0703020202090204" pitchFamily="34" charset="0"/>
              </a:rPr>
              <a:t>What Not to Bring to TLC</a:t>
            </a:r>
          </a:p>
          <a:p>
            <a:pPr eaLnBrk="1" hangingPunct="1">
              <a:spcBef>
                <a:spcPts val="300"/>
              </a:spcBef>
              <a:spcAft>
                <a:spcPts val="300"/>
              </a:spcAft>
              <a:buClr>
                <a:srgbClr val="FFD205"/>
              </a:buClr>
              <a:buSzTx/>
              <a:buFont typeface="Wingdings" pitchFamily="2" charset="2"/>
              <a:buChar char="v"/>
            </a:pPr>
            <a:r>
              <a:rPr lang="en-US" altLang="en-US" sz="2000">
                <a:latin typeface="Trebuchet MS" panose="020B0703020202090204" pitchFamily="34" charset="0"/>
              </a:rPr>
              <a:t>Q&amp;A</a:t>
            </a:r>
            <a:endParaRPr lang="en-US" altLang="en-US">
              <a:latin typeface="Trebuchet MS" panose="020B0703020202090204" pitchFamily="34" charset="0"/>
            </a:endParaRPr>
          </a:p>
        </p:txBody>
      </p:sp>
      <p:sp>
        <p:nvSpPr>
          <p:cNvPr id="22534" name="TextBox 7">
            <a:extLst>
              <a:ext uri="{FF2B5EF4-FFF2-40B4-BE49-F238E27FC236}">
                <a16:creationId xmlns:a16="http://schemas.microsoft.com/office/drawing/2014/main" id="{7DA2AF1D-367B-7D5A-51E2-E074459E8FEE}"/>
              </a:ext>
            </a:extLst>
          </p:cNvPr>
          <p:cNvSpPr txBox="1">
            <a:spLocks noChangeArrowheads="1"/>
          </p:cNvSpPr>
          <p:nvPr/>
        </p:nvSpPr>
        <p:spPr bwMode="auto">
          <a:xfrm>
            <a:off x="639763" y="1371600"/>
            <a:ext cx="25574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400">
                <a:solidFill>
                  <a:srgbClr val="005CAB"/>
                </a:solidFill>
                <a:latin typeface="Trebuchet MS" panose="020B0703020202090204" pitchFamily="34" charset="0"/>
              </a:rPr>
              <a:t>WHAT TO EXPECT</a:t>
            </a:r>
          </a:p>
        </p:txBody>
      </p:sp>
      <p:pic>
        <p:nvPicPr>
          <p:cNvPr id="2" name="Picture 1" descr="A logo with a sunflower&#10;&#10;Description automatically generated">
            <a:extLst>
              <a:ext uri="{FF2B5EF4-FFF2-40B4-BE49-F238E27FC236}">
                <a16:creationId xmlns:a16="http://schemas.microsoft.com/office/drawing/2014/main" id="{9925986F-D1D4-7E89-3ED4-B4EDBF75D480}"/>
              </a:ext>
            </a:extLst>
          </p:cNvPr>
          <p:cNvPicPr>
            <a:picLocks noChangeAspect="1"/>
          </p:cNvPicPr>
          <p:nvPr/>
        </p:nvPicPr>
        <p:blipFill>
          <a:blip r:embed="rId3"/>
          <a:stretch>
            <a:fillRect/>
          </a:stretch>
        </p:blipFill>
        <p:spPr>
          <a:xfrm>
            <a:off x="5410200" y="494743"/>
            <a:ext cx="3130634" cy="615950"/>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E7EE4FA-2D05-5F1A-741E-4F07FA8687B4}"/>
              </a:ext>
            </a:extLst>
          </p:cNvPr>
          <p:cNvSpPr>
            <a:spLocks noGrp="1" noChangeArrowheads="1"/>
          </p:cNvSpPr>
          <p:nvPr>
            <p:ph type="ctrTitle"/>
          </p:nvPr>
        </p:nvSpPr>
        <p:spPr>
          <a:xfrm>
            <a:off x="457200" y="457200"/>
            <a:ext cx="4733925" cy="615950"/>
          </a:xfrm>
        </p:spPr>
        <p:txBody>
          <a:bodyPr wrap="none" lIns="0" tIns="0" rIns="0" bIns="0" anchor="ctr" anchorCtr="0">
            <a:spAutoFit/>
          </a:bodyPr>
          <a:lstStyle/>
          <a:p>
            <a:pPr algn="l" eaLnBrk="1" fontAlgn="auto" hangingPunct="1">
              <a:spcAft>
                <a:spcPts val="0"/>
              </a:spcAft>
              <a:defRPr/>
            </a:pPr>
            <a:r>
              <a:rPr lang="en-US" sz="4000" b="1" dirty="0">
                <a:solidFill>
                  <a:srgbClr val="FFD205"/>
                </a:solidFill>
                <a:latin typeface="Trebuchet MS" charset="0"/>
                <a:ea typeface="Trebuchet MS" charset="0"/>
                <a:cs typeface="Trebuchet MS" charset="0"/>
              </a:rPr>
              <a:t>Welcome to t.l.c.</a:t>
            </a:r>
          </a:p>
        </p:txBody>
      </p:sp>
      <p:sp>
        <p:nvSpPr>
          <p:cNvPr id="23556" name="TextBox 3">
            <a:extLst>
              <a:ext uri="{FF2B5EF4-FFF2-40B4-BE49-F238E27FC236}">
                <a16:creationId xmlns:a16="http://schemas.microsoft.com/office/drawing/2014/main" id="{449C86E9-8EEE-9F8E-AF28-B47E094714CF}"/>
              </a:ext>
            </a:extLst>
          </p:cNvPr>
          <p:cNvSpPr txBox="1">
            <a:spLocks noChangeArrowheads="1"/>
          </p:cNvSpPr>
          <p:nvPr/>
        </p:nvSpPr>
        <p:spPr bwMode="auto">
          <a:xfrm>
            <a:off x="457200" y="2286000"/>
            <a:ext cx="8229600"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287338" indent="-287338">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eaLnBrk="1" hangingPunct="1">
              <a:spcBef>
                <a:spcPts val="300"/>
              </a:spcBef>
              <a:spcAft>
                <a:spcPts val="300"/>
              </a:spcAft>
              <a:buClr>
                <a:srgbClr val="FFD205"/>
              </a:buClr>
              <a:buFont typeface="Wingdings" pitchFamily="2" charset="2"/>
              <a:buChar char="v"/>
            </a:pPr>
            <a:r>
              <a:rPr lang="en-US" altLang="en-US" dirty="0">
                <a:latin typeface="Trebuchet MS" panose="020B0703020202090204" pitchFamily="34" charset="0"/>
              </a:rPr>
              <a:t>TLC is a 3-day intensive leadership training program for  outstanding 8</a:t>
            </a:r>
            <a:r>
              <a:rPr lang="en-US" altLang="en-US" baseline="30000" dirty="0">
                <a:latin typeface="Trebuchet MS" panose="020B0703020202090204" pitchFamily="34" charset="0"/>
              </a:rPr>
              <a:t>th</a:t>
            </a:r>
            <a:r>
              <a:rPr lang="en-US" altLang="en-US" dirty="0">
                <a:latin typeface="Trebuchet MS" panose="020B0703020202090204" pitchFamily="34" charset="0"/>
              </a:rPr>
              <a:t> graders, done under the supervision and care of capable, responsible and inspirational volunteer leaders. </a:t>
            </a:r>
          </a:p>
          <a:p>
            <a:pPr lvl="1" eaLnBrk="1" hangingPunct="1">
              <a:spcBef>
                <a:spcPts val="300"/>
              </a:spcBef>
              <a:spcAft>
                <a:spcPts val="300"/>
              </a:spcAft>
              <a:buClr>
                <a:srgbClr val="FFD205"/>
              </a:buClr>
              <a:buFont typeface="Wingdings" pitchFamily="2" charset="2"/>
              <a:buChar char="v"/>
            </a:pPr>
            <a:r>
              <a:rPr lang="en-US" altLang="en-US" dirty="0">
                <a:latin typeface="Trebuchet MS" panose="020B0703020202090204" pitchFamily="34" charset="0"/>
              </a:rPr>
              <a:t>The program is sponsored and paid for by the Rotary Clubs of District 5300. You will meet Rotary decision-makers from your community and learn about other Rotary programs for young people. </a:t>
            </a:r>
          </a:p>
          <a:p>
            <a:pPr lvl="1" eaLnBrk="1" hangingPunct="1">
              <a:spcBef>
                <a:spcPts val="300"/>
              </a:spcBef>
              <a:spcAft>
                <a:spcPts val="300"/>
              </a:spcAft>
              <a:buClr>
                <a:srgbClr val="FFD205"/>
              </a:buClr>
              <a:buFont typeface="Wingdings" pitchFamily="2" charset="2"/>
              <a:buChar char="v"/>
            </a:pPr>
            <a:r>
              <a:rPr lang="en-US" altLang="en-US" dirty="0">
                <a:latin typeface="Trebuchet MS" panose="020B0703020202090204" pitchFamily="34" charset="0"/>
              </a:rPr>
              <a:t>The Teen Leadership Camp experience prepares young people to be leaders in their community, profession and other facets of everyday life </a:t>
            </a:r>
          </a:p>
          <a:p>
            <a:pPr lvl="1" eaLnBrk="1" hangingPunct="1">
              <a:spcBef>
                <a:spcPts val="300"/>
              </a:spcBef>
              <a:spcAft>
                <a:spcPts val="300"/>
              </a:spcAft>
              <a:buClr>
                <a:srgbClr val="FFD205"/>
              </a:buClr>
              <a:buFont typeface="Wingdings" pitchFamily="2" charset="2"/>
              <a:buChar char="v"/>
            </a:pPr>
            <a:r>
              <a:rPr lang="en-US" altLang="en-US" dirty="0">
                <a:latin typeface="Trebuchet MS" panose="020B0703020202090204" pitchFamily="34" charset="0"/>
              </a:rPr>
              <a:t>Students will interact and participate in activities with over 200 peers from areas throughout our District which encompasses Clubs from the Eastern Los Angeles area, Inland Empire, High Desert and Southern Nevada.</a:t>
            </a:r>
            <a:endParaRPr lang="en-US" altLang="zh-CN" dirty="0">
              <a:latin typeface="Trebuchet MS" panose="020B0703020202090204" pitchFamily="34" charset="0"/>
            </a:endParaRPr>
          </a:p>
        </p:txBody>
      </p:sp>
      <p:sp>
        <p:nvSpPr>
          <p:cNvPr id="23557" name="TextBox 1">
            <a:extLst>
              <a:ext uri="{FF2B5EF4-FFF2-40B4-BE49-F238E27FC236}">
                <a16:creationId xmlns:a16="http://schemas.microsoft.com/office/drawing/2014/main" id="{834984AF-07A1-22D2-B62D-A73DC32AA6AE}"/>
              </a:ext>
            </a:extLst>
          </p:cNvPr>
          <p:cNvSpPr txBox="1">
            <a:spLocks noChangeArrowheads="1"/>
          </p:cNvSpPr>
          <p:nvPr/>
        </p:nvSpPr>
        <p:spPr bwMode="auto">
          <a:xfrm>
            <a:off x="685800" y="1371600"/>
            <a:ext cx="2895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000">
                <a:solidFill>
                  <a:srgbClr val="005CAB"/>
                </a:solidFill>
              </a:rPr>
              <a:t>What Is TLC </a:t>
            </a:r>
          </a:p>
        </p:txBody>
      </p:sp>
      <p:pic>
        <p:nvPicPr>
          <p:cNvPr id="2" name="Picture 1" descr="A logo with a sunflower&#10;&#10;Description automatically generated">
            <a:extLst>
              <a:ext uri="{FF2B5EF4-FFF2-40B4-BE49-F238E27FC236}">
                <a16:creationId xmlns:a16="http://schemas.microsoft.com/office/drawing/2014/main" id="{76C01AC6-2C86-62ED-E23D-8D32730B4A8F}"/>
              </a:ext>
            </a:extLst>
          </p:cNvPr>
          <p:cNvPicPr>
            <a:picLocks noChangeAspect="1"/>
          </p:cNvPicPr>
          <p:nvPr/>
        </p:nvPicPr>
        <p:blipFill>
          <a:blip r:embed="rId2"/>
          <a:stretch>
            <a:fillRect/>
          </a:stretch>
        </p:blipFill>
        <p:spPr>
          <a:xfrm>
            <a:off x="5410200" y="494743"/>
            <a:ext cx="3130634" cy="615950"/>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E7EE4FA-2D05-5F1A-741E-4F07FA8687B4}"/>
              </a:ext>
            </a:extLst>
          </p:cNvPr>
          <p:cNvSpPr>
            <a:spLocks noGrp="1" noChangeArrowheads="1"/>
          </p:cNvSpPr>
          <p:nvPr>
            <p:ph type="ctrTitle"/>
          </p:nvPr>
        </p:nvSpPr>
        <p:spPr>
          <a:xfrm>
            <a:off x="457200" y="457200"/>
            <a:ext cx="4733925" cy="615950"/>
          </a:xfrm>
        </p:spPr>
        <p:txBody>
          <a:bodyPr wrap="none" lIns="0" tIns="0" rIns="0" bIns="0" anchor="ctr" anchorCtr="0">
            <a:spAutoFit/>
          </a:bodyPr>
          <a:lstStyle/>
          <a:p>
            <a:pPr algn="l" eaLnBrk="1" fontAlgn="auto" hangingPunct="1">
              <a:spcAft>
                <a:spcPts val="0"/>
              </a:spcAft>
              <a:defRPr/>
            </a:pPr>
            <a:r>
              <a:rPr lang="en-US" sz="4000" b="1" dirty="0">
                <a:solidFill>
                  <a:srgbClr val="FFD205"/>
                </a:solidFill>
                <a:latin typeface="Trebuchet MS" charset="0"/>
                <a:ea typeface="Trebuchet MS" charset="0"/>
                <a:cs typeface="Trebuchet MS" charset="0"/>
              </a:rPr>
              <a:t>Welcome to t.l.c.</a:t>
            </a:r>
          </a:p>
        </p:txBody>
      </p:sp>
      <p:sp>
        <p:nvSpPr>
          <p:cNvPr id="23556" name="TextBox 3">
            <a:extLst>
              <a:ext uri="{FF2B5EF4-FFF2-40B4-BE49-F238E27FC236}">
                <a16:creationId xmlns:a16="http://schemas.microsoft.com/office/drawing/2014/main" id="{449C86E9-8EEE-9F8E-AF28-B47E094714CF}"/>
              </a:ext>
            </a:extLst>
          </p:cNvPr>
          <p:cNvSpPr txBox="1">
            <a:spLocks noChangeArrowheads="1"/>
          </p:cNvSpPr>
          <p:nvPr/>
        </p:nvSpPr>
        <p:spPr bwMode="auto">
          <a:xfrm>
            <a:off x="457200" y="2286000"/>
            <a:ext cx="8229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287338" indent="-287338">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eaLnBrk="1" hangingPunct="1">
              <a:spcBef>
                <a:spcPts val="300"/>
              </a:spcBef>
              <a:spcAft>
                <a:spcPts val="300"/>
              </a:spcAft>
              <a:buClr>
                <a:srgbClr val="FFD205"/>
              </a:buClr>
              <a:buFont typeface="Wingdings" pitchFamily="2" charset="2"/>
              <a:buChar char="v"/>
            </a:pPr>
            <a:r>
              <a:rPr lang="en-US" altLang="en-US" sz="2800" dirty="0">
                <a:latin typeface="Trebuchet MS" panose="020B0703020202090204" pitchFamily="34" charset="0"/>
              </a:rPr>
              <a:t>Get ready for three days of excitement!  </a:t>
            </a:r>
            <a:r>
              <a:rPr lang="en-US" altLang="zh-CN" sz="2800" dirty="0">
                <a:latin typeface="Trebuchet MS" panose="020B0703020202090204" pitchFamily="34" charset="0"/>
              </a:rPr>
              <a:t>We have a program that includes inspirational  speakers, teambuilding activities, small group discussions, and of course- building relationships with peers from around our district!</a:t>
            </a:r>
          </a:p>
        </p:txBody>
      </p:sp>
      <p:sp>
        <p:nvSpPr>
          <p:cNvPr id="23557" name="TextBox 1">
            <a:extLst>
              <a:ext uri="{FF2B5EF4-FFF2-40B4-BE49-F238E27FC236}">
                <a16:creationId xmlns:a16="http://schemas.microsoft.com/office/drawing/2014/main" id="{834984AF-07A1-22D2-B62D-A73DC32AA6AE}"/>
              </a:ext>
            </a:extLst>
          </p:cNvPr>
          <p:cNvSpPr txBox="1">
            <a:spLocks noChangeArrowheads="1"/>
          </p:cNvSpPr>
          <p:nvPr/>
        </p:nvSpPr>
        <p:spPr bwMode="auto">
          <a:xfrm>
            <a:off x="685800" y="1371600"/>
            <a:ext cx="5029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000" dirty="0">
                <a:solidFill>
                  <a:srgbClr val="005CAB"/>
                </a:solidFill>
              </a:rPr>
              <a:t>What do we do at camp?</a:t>
            </a:r>
          </a:p>
        </p:txBody>
      </p:sp>
      <p:pic>
        <p:nvPicPr>
          <p:cNvPr id="2" name="Picture 1" descr="A logo with a sunflower&#10;&#10;Description automatically generated">
            <a:extLst>
              <a:ext uri="{FF2B5EF4-FFF2-40B4-BE49-F238E27FC236}">
                <a16:creationId xmlns:a16="http://schemas.microsoft.com/office/drawing/2014/main" id="{76C01AC6-2C86-62ED-E23D-8D32730B4A8F}"/>
              </a:ext>
            </a:extLst>
          </p:cNvPr>
          <p:cNvPicPr>
            <a:picLocks noChangeAspect="1"/>
          </p:cNvPicPr>
          <p:nvPr/>
        </p:nvPicPr>
        <p:blipFill>
          <a:blip r:embed="rId2"/>
          <a:stretch>
            <a:fillRect/>
          </a:stretch>
        </p:blipFill>
        <p:spPr>
          <a:xfrm>
            <a:off x="5410200" y="494743"/>
            <a:ext cx="3130634" cy="615950"/>
          </a:xfrm>
          <a:prstGeom prst="rect">
            <a:avLst/>
          </a:prstGeom>
        </p:spPr>
      </p:pic>
    </p:spTree>
    <p:extLst>
      <p:ext uri="{BB962C8B-B14F-4D97-AF65-F5344CB8AC3E}">
        <p14:creationId xmlns:p14="http://schemas.microsoft.com/office/powerpoint/2010/main" val="202511169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ECF6807-9EA4-6423-8C33-CCADBDA0C3F0}"/>
              </a:ext>
            </a:extLst>
          </p:cNvPr>
          <p:cNvSpPr>
            <a:spLocks noGrp="1" noChangeArrowheads="1"/>
          </p:cNvSpPr>
          <p:nvPr>
            <p:ph type="ctrTitle"/>
          </p:nvPr>
        </p:nvSpPr>
        <p:spPr>
          <a:xfrm>
            <a:off x="457200" y="457200"/>
            <a:ext cx="3889375" cy="615950"/>
          </a:xfrm>
        </p:spPr>
        <p:txBody>
          <a:bodyPr wrap="none" lIns="0" tIns="0" rIns="0" bIns="0" anchor="ctr" anchorCtr="0">
            <a:spAutoFit/>
          </a:bodyPr>
          <a:lstStyle/>
          <a:p>
            <a:pPr algn="l" eaLnBrk="1" fontAlgn="auto" hangingPunct="1">
              <a:spcAft>
                <a:spcPts val="0"/>
              </a:spcAft>
              <a:defRPr/>
            </a:pPr>
            <a:r>
              <a:rPr lang="en-US" sz="4000" b="1" dirty="0">
                <a:solidFill>
                  <a:srgbClr val="FFD205"/>
                </a:solidFill>
                <a:latin typeface="Trebuchet MS" charset="0"/>
                <a:ea typeface="Trebuchet MS" charset="0"/>
                <a:cs typeface="Trebuchet MS" charset="0"/>
              </a:rPr>
              <a:t>introductions</a:t>
            </a:r>
          </a:p>
        </p:txBody>
      </p:sp>
      <p:sp>
        <p:nvSpPr>
          <p:cNvPr id="24580" name="TextBox 3">
            <a:extLst>
              <a:ext uri="{FF2B5EF4-FFF2-40B4-BE49-F238E27FC236}">
                <a16:creationId xmlns:a16="http://schemas.microsoft.com/office/drawing/2014/main" id="{C71CC64B-2D5F-FF03-BFC7-C9D9EA556840}"/>
              </a:ext>
            </a:extLst>
          </p:cNvPr>
          <p:cNvSpPr txBox="1">
            <a:spLocks noChangeArrowheads="1"/>
          </p:cNvSpPr>
          <p:nvPr/>
        </p:nvSpPr>
        <p:spPr bwMode="auto">
          <a:xfrm>
            <a:off x="304800" y="2286000"/>
            <a:ext cx="8534400" cy="2308324"/>
          </a:xfrm>
          <a:prstGeom prst="rect">
            <a:avLst/>
          </a:prstGeom>
          <a:noFill/>
          <a:ln>
            <a:noFill/>
          </a:ln>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buClr>
                <a:srgbClr val="FFD205"/>
              </a:buClr>
              <a:buFont typeface="Wingdings" panose="05000000000000000000" pitchFamily="2" charset="2"/>
              <a:buChar char="v"/>
              <a:defRPr/>
            </a:pPr>
            <a:r>
              <a:rPr lang="en-US" altLang="en-US" dirty="0">
                <a:latin typeface="Trebuchet MS" panose="020B0603020202020204" pitchFamily="34" charset="0"/>
              </a:rPr>
              <a:t>ENTER YOUR PRESENTER INFO HERE</a:t>
            </a:r>
          </a:p>
          <a:p>
            <a:pPr marL="0" indent="0">
              <a:buClr>
                <a:srgbClr val="FFD205"/>
              </a:buClr>
              <a:defRPr/>
            </a:pPr>
            <a:endParaRPr lang="en-US" altLang="en-US" dirty="0">
              <a:latin typeface="Trebuchet MS" panose="020B0603020202020204" pitchFamily="34" charset="0"/>
            </a:endParaRPr>
          </a:p>
          <a:p>
            <a:pPr marL="0" indent="0">
              <a:buClr>
                <a:srgbClr val="FFD205"/>
              </a:buClr>
              <a:defRPr/>
            </a:pPr>
            <a:r>
              <a:rPr lang="en-US" altLang="en-US" dirty="0">
                <a:latin typeface="Trebuchet MS" panose="020B0603020202020204" pitchFamily="34" charset="0"/>
              </a:rPr>
              <a:t>Who Will Be at Camp?</a:t>
            </a:r>
          </a:p>
          <a:p>
            <a:pPr>
              <a:buClr>
                <a:srgbClr val="FFD205"/>
              </a:buClr>
              <a:buFont typeface="Wingdings" panose="05000000000000000000" pitchFamily="2" charset="2"/>
              <a:buChar char="v"/>
              <a:defRPr/>
            </a:pPr>
            <a:r>
              <a:rPr lang="en-US" altLang="en-US" dirty="0">
                <a:latin typeface="Trebuchet MS" panose="020B0603020202020204" pitchFamily="34" charset="0"/>
              </a:rPr>
              <a:t>District 5300 TLC Committee</a:t>
            </a:r>
          </a:p>
          <a:p>
            <a:pPr>
              <a:buClr>
                <a:srgbClr val="FFD205"/>
              </a:buClr>
              <a:buFont typeface="Wingdings" panose="05000000000000000000" pitchFamily="2" charset="2"/>
              <a:buChar char="v"/>
              <a:defRPr/>
            </a:pPr>
            <a:r>
              <a:rPr lang="en-US" altLang="en-US" dirty="0">
                <a:latin typeface="Trebuchet MS" panose="020B0603020202020204" pitchFamily="34" charset="0"/>
              </a:rPr>
              <a:t>20 Rotarian Advisors</a:t>
            </a:r>
          </a:p>
          <a:p>
            <a:pPr>
              <a:buClr>
                <a:srgbClr val="FFD205"/>
              </a:buClr>
              <a:buFont typeface="Wingdings" panose="05000000000000000000" pitchFamily="2" charset="2"/>
              <a:buChar char="v"/>
              <a:defRPr/>
            </a:pPr>
            <a:r>
              <a:rPr lang="en-US" altLang="en-US" dirty="0">
                <a:latin typeface="Trebuchet MS" panose="020B0603020202020204" pitchFamily="34" charset="0"/>
              </a:rPr>
              <a:t>20 RYLA Alumni (Senior Counselor Advisors)</a:t>
            </a:r>
          </a:p>
          <a:p>
            <a:pPr>
              <a:buClr>
                <a:srgbClr val="FFD205"/>
              </a:buClr>
              <a:buFont typeface="Wingdings" panose="05000000000000000000" pitchFamily="2" charset="2"/>
              <a:buChar char="v"/>
              <a:defRPr/>
            </a:pPr>
            <a:r>
              <a:rPr lang="en-US" altLang="en-US" dirty="0">
                <a:latin typeface="Trebuchet MS" panose="020B0603020202020204" pitchFamily="34" charset="0"/>
              </a:rPr>
              <a:t>10 Lab Leaders</a:t>
            </a:r>
          </a:p>
          <a:p>
            <a:pPr>
              <a:buClr>
                <a:srgbClr val="FFD205"/>
              </a:buClr>
              <a:buFont typeface="Wingdings" panose="05000000000000000000" pitchFamily="2" charset="2"/>
              <a:buChar char="v"/>
              <a:defRPr/>
            </a:pPr>
            <a:r>
              <a:rPr lang="en-US" altLang="en-US" dirty="0">
                <a:latin typeface="Trebuchet MS" panose="020B0603020202020204" pitchFamily="34" charset="0"/>
              </a:rPr>
              <a:t>Numerous other positions.</a:t>
            </a:r>
          </a:p>
        </p:txBody>
      </p:sp>
      <p:sp>
        <p:nvSpPr>
          <p:cNvPr id="24581" name="TextBox 4">
            <a:extLst>
              <a:ext uri="{FF2B5EF4-FFF2-40B4-BE49-F238E27FC236}">
                <a16:creationId xmlns:a16="http://schemas.microsoft.com/office/drawing/2014/main" id="{25DFA07D-B607-AB7B-B950-CC62E7795E5E}"/>
              </a:ext>
            </a:extLst>
          </p:cNvPr>
          <p:cNvSpPr txBox="1">
            <a:spLocks noChangeArrowheads="1"/>
          </p:cNvSpPr>
          <p:nvPr/>
        </p:nvSpPr>
        <p:spPr bwMode="auto">
          <a:xfrm>
            <a:off x="685800" y="1371600"/>
            <a:ext cx="3810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000">
                <a:solidFill>
                  <a:srgbClr val="005CAB"/>
                </a:solidFill>
                <a:latin typeface="Trebuchet MS" panose="020B0703020202090204" pitchFamily="34" charset="0"/>
              </a:rPr>
              <a:t>TLC VOLUNTEERS</a:t>
            </a:r>
          </a:p>
        </p:txBody>
      </p:sp>
      <p:pic>
        <p:nvPicPr>
          <p:cNvPr id="2" name="Picture 1" descr="A logo with a sunflower&#10;&#10;Description automatically generated">
            <a:extLst>
              <a:ext uri="{FF2B5EF4-FFF2-40B4-BE49-F238E27FC236}">
                <a16:creationId xmlns:a16="http://schemas.microsoft.com/office/drawing/2014/main" id="{806F2AEC-7C28-3F3E-FA89-9BF64050A020}"/>
              </a:ext>
            </a:extLst>
          </p:cNvPr>
          <p:cNvPicPr>
            <a:picLocks noChangeAspect="1"/>
          </p:cNvPicPr>
          <p:nvPr/>
        </p:nvPicPr>
        <p:blipFill>
          <a:blip r:embed="rId2"/>
          <a:stretch>
            <a:fillRect/>
          </a:stretch>
        </p:blipFill>
        <p:spPr>
          <a:xfrm>
            <a:off x="5410200" y="494743"/>
            <a:ext cx="3130634" cy="615950"/>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a:extLst>
              <a:ext uri="{FF2B5EF4-FFF2-40B4-BE49-F238E27FC236}">
                <a16:creationId xmlns:a16="http://schemas.microsoft.com/office/drawing/2014/main" id="{9C7F6AAC-BC54-9EF2-139D-29407C0AF234}"/>
              </a:ext>
            </a:extLst>
          </p:cNvPr>
          <p:cNvSpPr>
            <a:spLocks noGrp="1"/>
          </p:cNvSpPr>
          <p:nvPr>
            <p:ph idx="1"/>
          </p:nvPr>
        </p:nvSpPr>
        <p:spPr>
          <a:xfrm>
            <a:off x="457200" y="2286000"/>
            <a:ext cx="7924800" cy="3878263"/>
          </a:xfrm>
        </p:spPr>
        <p:txBody>
          <a:bodyPr anchor="t">
            <a:spAutoFit/>
          </a:bodyPr>
          <a:lstStyle/>
          <a:p>
            <a:pPr eaLnBrk="1" hangingPunct="1">
              <a:buClr>
                <a:srgbClr val="FFD205"/>
              </a:buClr>
              <a:buFont typeface="Wingdings" pitchFamily="2" charset="2"/>
              <a:buChar char="v"/>
            </a:pPr>
            <a:r>
              <a:rPr lang="en-US" altLang="en-US" dirty="0">
                <a:latin typeface="Trebuchet MS" panose="020B0703020202090204" pitchFamily="34" charset="0"/>
                <a:ea typeface="Trebuchet MS" panose="020B0703020202090204" pitchFamily="34" charset="0"/>
                <a:cs typeface="Trebuchet MS" panose="020B0703020202090204" pitchFamily="34" charset="0"/>
              </a:rPr>
              <a:t>Offer young people the opportunity to debate issues of         professional responsibility and human relations, and to improve leadership skills</a:t>
            </a:r>
          </a:p>
          <a:p>
            <a:pPr eaLnBrk="1" hangingPunct="1">
              <a:buClr>
                <a:srgbClr val="FFD205"/>
              </a:buClr>
              <a:buFont typeface="Wingdings" pitchFamily="2" charset="2"/>
              <a:buChar char="v"/>
            </a:pPr>
            <a:r>
              <a:rPr lang="en-US" altLang="zh-CN" dirty="0">
                <a:latin typeface="Trebuchet MS" panose="020B0703020202090204" pitchFamily="34" charset="0"/>
              </a:rPr>
              <a:t>Reinforce and provide recognition for efforts, accomplishments, skills and potential as leaders</a:t>
            </a:r>
          </a:p>
          <a:p>
            <a:pPr eaLnBrk="1" hangingPunct="1">
              <a:buClr>
                <a:srgbClr val="FFD205"/>
              </a:buClr>
              <a:buFont typeface="Wingdings" pitchFamily="2" charset="2"/>
              <a:buChar char="v"/>
            </a:pPr>
            <a:r>
              <a:rPr lang="en-US" altLang="zh-CN" dirty="0">
                <a:latin typeface="Trebuchet MS" panose="020B0703020202090204" pitchFamily="34" charset="0"/>
              </a:rPr>
              <a:t>Develop an understanding of Rotary among youth participants</a:t>
            </a:r>
          </a:p>
          <a:p>
            <a:pPr eaLnBrk="1" hangingPunct="1">
              <a:spcAft>
                <a:spcPts val="600"/>
              </a:spcAft>
              <a:buClr>
                <a:srgbClr val="FFD205"/>
              </a:buClr>
              <a:buFont typeface="Wingdings" pitchFamily="2" charset="2"/>
              <a:buChar char="v"/>
            </a:pPr>
            <a:r>
              <a:rPr lang="en-US" altLang="zh-CN" dirty="0">
                <a:latin typeface="Trebuchet MS" panose="020B0703020202090204" pitchFamily="34" charset="0"/>
              </a:rPr>
              <a:t>TLC places an emphasis on:  </a:t>
            </a:r>
          </a:p>
          <a:p>
            <a:pPr lvl="1" eaLnBrk="1" hangingPunct="1">
              <a:lnSpc>
                <a:spcPts val="1800"/>
              </a:lnSpc>
              <a:spcAft>
                <a:spcPct val="0"/>
              </a:spcAft>
              <a:buSzPct val="75000"/>
              <a:buFont typeface="Courier New" panose="02070309020205020404" pitchFamily="49" charset="0"/>
              <a:buChar char="o"/>
            </a:pPr>
            <a:r>
              <a:rPr lang="en-US" altLang="zh-CN" dirty="0">
                <a:solidFill>
                  <a:schemeClr val="accent1"/>
                </a:solidFill>
                <a:latin typeface="Trebuchet MS" panose="020B0703020202090204" pitchFamily="34" charset="0"/>
              </a:rPr>
              <a:t>Development of personal skills</a:t>
            </a:r>
          </a:p>
          <a:p>
            <a:pPr lvl="1" eaLnBrk="1" hangingPunct="1">
              <a:lnSpc>
                <a:spcPts val="1800"/>
              </a:lnSpc>
              <a:spcAft>
                <a:spcPct val="0"/>
              </a:spcAft>
              <a:buSzPct val="75000"/>
              <a:buFont typeface="Courier New" panose="02070309020205020404" pitchFamily="49" charset="0"/>
              <a:buChar char="o"/>
            </a:pPr>
            <a:r>
              <a:rPr lang="en-US" altLang="en-US" dirty="0">
                <a:solidFill>
                  <a:schemeClr val="accent1"/>
                </a:solidFill>
                <a:latin typeface="Trebuchet MS" panose="020B0703020202090204" pitchFamily="34" charset="0"/>
                <a:ea typeface="Trebuchet MS" panose="020B0703020202090204" pitchFamily="34" charset="0"/>
                <a:cs typeface="Trebuchet MS" panose="020B0703020202090204" pitchFamily="34" charset="0"/>
              </a:rPr>
              <a:t>Development of leadership skills</a:t>
            </a:r>
          </a:p>
          <a:p>
            <a:pPr lvl="1" eaLnBrk="1" hangingPunct="1">
              <a:lnSpc>
                <a:spcPts val="1800"/>
              </a:lnSpc>
              <a:spcAft>
                <a:spcPct val="0"/>
              </a:spcAft>
              <a:buSzPct val="75000"/>
              <a:buFont typeface="Courier New" panose="02070309020205020404" pitchFamily="49" charset="0"/>
              <a:buChar char="o"/>
            </a:pPr>
            <a:r>
              <a:rPr lang="en-US" altLang="en-US" dirty="0">
                <a:solidFill>
                  <a:schemeClr val="accent1"/>
                </a:solidFill>
                <a:latin typeface="Trebuchet MS" panose="020B0703020202090204" pitchFamily="34" charset="0"/>
                <a:ea typeface="Trebuchet MS" panose="020B0703020202090204" pitchFamily="34" charset="0"/>
                <a:cs typeface="Trebuchet MS" panose="020B0703020202090204" pitchFamily="34" charset="0"/>
              </a:rPr>
              <a:t>Improving self confidence</a:t>
            </a:r>
          </a:p>
          <a:p>
            <a:pPr lvl="1" eaLnBrk="1" hangingPunct="1">
              <a:lnSpc>
                <a:spcPts val="1800"/>
              </a:lnSpc>
              <a:spcAft>
                <a:spcPct val="0"/>
              </a:spcAft>
              <a:buSzPct val="75000"/>
              <a:buFont typeface="Courier New" panose="02070309020205020404" pitchFamily="49" charset="0"/>
              <a:buChar char="o"/>
            </a:pPr>
            <a:r>
              <a:rPr lang="en-US" altLang="en-US" dirty="0">
                <a:solidFill>
                  <a:schemeClr val="accent1"/>
                </a:solidFill>
                <a:latin typeface="Trebuchet MS" panose="020B0703020202090204" pitchFamily="34" charset="0"/>
                <a:ea typeface="Trebuchet MS" panose="020B0703020202090204" pitchFamily="34" charset="0"/>
                <a:cs typeface="Trebuchet MS" panose="020B0703020202090204" pitchFamily="34" charset="0"/>
              </a:rPr>
              <a:t>Gaining exposure to a variety of issues and people</a:t>
            </a:r>
          </a:p>
          <a:p>
            <a:pPr lvl="1" eaLnBrk="1" hangingPunct="1">
              <a:lnSpc>
                <a:spcPts val="1800"/>
              </a:lnSpc>
              <a:spcAft>
                <a:spcPct val="0"/>
              </a:spcAft>
              <a:buSzPct val="75000"/>
              <a:buFont typeface="Courier New" panose="02070309020205020404" pitchFamily="49" charset="0"/>
              <a:buChar char="o"/>
            </a:pPr>
            <a:r>
              <a:rPr lang="en-US" altLang="en-US" dirty="0">
                <a:solidFill>
                  <a:schemeClr val="accent1"/>
                </a:solidFill>
                <a:latin typeface="Trebuchet MS" panose="020B0703020202090204" pitchFamily="34" charset="0"/>
                <a:ea typeface="Trebuchet MS" panose="020B0703020202090204" pitchFamily="34" charset="0"/>
                <a:cs typeface="Trebuchet MS" panose="020B0703020202090204" pitchFamily="34" charset="0"/>
              </a:rPr>
              <a:t>Improving career skills and knowledge</a:t>
            </a:r>
          </a:p>
          <a:p>
            <a:pPr lvl="1" eaLnBrk="1" hangingPunct="1">
              <a:lnSpc>
                <a:spcPts val="1800"/>
              </a:lnSpc>
              <a:spcAft>
                <a:spcPct val="0"/>
              </a:spcAft>
              <a:buSzPct val="75000"/>
              <a:buFont typeface="Courier New" panose="02070309020205020404" pitchFamily="49" charset="0"/>
              <a:buChar char="o"/>
            </a:pPr>
            <a:r>
              <a:rPr lang="en-US" altLang="en-US" dirty="0">
                <a:solidFill>
                  <a:schemeClr val="accent1"/>
                </a:solidFill>
                <a:latin typeface="Trebuchet MS" panose="020B0703020202090204" pitchFamily="34" charset="0"/>
                <a:ea typeface="Trebuchet MS" panose="020B0703020202090204" pitchFamily="34" charset="0"/>
                <a:cs typeface="Trebuchet MS" panose="020B0703020202090204" pitchFamily="34" charset="0"/>
              </a:rPr>
              <a:t>Meeting and learning from community leaders and mentors</a:t>
            </a:r>
            <a:endParaRPr lang="en-US" altLang="en-US" sz="1800" b="1" dirty="0"/>
          </a:p>
        </p:txBody>
      </p:sp>
      <p:sp>
        <p:nvSpPr>
          <p:cNvPr id="6" name="Rectangle 2">
            <a:extLst>
              <a:ext uri="{FF2B5EF4-FFF2-40B4-BE49-F238E27FC236}">
                <a16:creationId xmlns:a16="http://schemas.microsoft.com/office/drawing/2014/main" id="{EA027143-1172-B6A4-5D43-026E731007CF}"/>
              </a:ext>
            </a:extLst>
          </p:cNvPr>
          <p:cNvSpPr txBox="1">
            <a:spLocks noChangeArrowheads="1"/>
          </p:cNvSpPr>
          <p:nvPr/>
        </p:nvSpPr>
        <p:spPr>
          <a:xfrm>
            <a:off x="457200" y="457200"/>
            <a:ext cx="3448050" cy="615950"/>
          </a:xfrm>
          <a:prstGeom prst="rect">
            <a:avLst/>
          </a:prstGeom>
          <a:effectLst/>
        </p:spPr>
        <p:txBody>
          <a:bodyPr wrap="none" lIns="0" tIns="0" rIns="0" bIns="0" anchor="ctr">
            <a:sp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4000" b="1" dirty="0">
                <a:solidFill>
                  <a:srgbClr val="FFD205"/>
                </a:solidFill>
                <a:latin typeface="Trebuchet MS" charset="0"/>
                <a:ea typeface="Trebuchet MS" charset="0"/>
                <a:cs typeface="Trebuchet MS" charset="0"/>
              </a:rPr>
              <a:t>GOALS OF TLC</a:t>
            </a:r>
          </a:p>
        </p:txBody>
      </p:sp>
      <p:sp>
        <p:nvSpPr>
          <p:cNvPr id="25605" name="TextBox 7">
            <a:extLst>
              <a:ext uri="{FF2B5EF4-FFF2-40B4-BE49-F238E27FC236}">
                <a16:creationId xmlns:a16="http://schemas.microsoft.com/office/drawing/2014/main" id="{ECF7F8BB-65D6-7E13-E431-D3F80A7F00AC}"/>
              </a:ext>
            </a:extLst>
          </p:cNvPr>
          <p:cNvSpPr txBox="1">
            <a:spLocks noChangeArrowheads="1"/>
          </p:cNvSpPr>
          <p:nvPr/>
        </p:nvSpPr>
        <p:spPr bwMode="auto">
          <a:xfrm>
            <a:off x="685800" y="1371600"/>
            <a:ext cx="44545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000">
                <a:solidFill>
                  <a:srgbClr val="005CAB"/>
                </a:solidFill>
                <a:latin typeface="Trebuchet MS" panose="020B0703020202090204" pitchFamily="34" charset="0"/>
              </a:rPr>
              <a:t>WHAT SHOULD YOU GAIN</a:t>
            </a:r>
          </a:p>
        </p:txBody>
      </p:sp>
      <p:pic>
        <p:nvPicPr>
          <p:cNvPr id="2" name="Picture 1" descr="A logo with a sunflower&#10;&#10;Description automatically generated">
            <a:extLst>
              <a:ext uri="{FF2B5EF4-FFF2-40B4-BE49-F238E27FC236}">
                <a16:creationId xmlns:a16="http://schemas.microsoft.com/office/drawing/2014/main" id="{F510AA95-822B-EFFB-35C1-77DB90EF1A19}"/>
              </a:ext>
            </a:extLst>
          </p:cNvPr>
          <p:cNvPicPr>
            <a:picLocks noChangeAspect="1"/>
          </p:cNvPicPr>
          <p:nvPr/>
        </p:nvPicPr>
        <p:blipFill>
          <a:blip r:embed="rId3"/>
          <a:stretch>
            <a:fillRect/>
          </a:stretch>
        </p:blipFill>
        <p:spPr>
          <a:xfrm>
            <a:off x="5410200" y="494743"/>
            <a:ext cx="3130634" cy="6159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7C7983-AECA-4F1D-C6ED-919422FE2AF3}"/>
              </a:ext>
            </a:extLst>
          </p:cNvPr>
          <p:cNvPicPr>
            <a:picLocks noChangeAspect="1"/>
          </p:cNvPicPr>
          <p:nvPr/>
        </p:nvPicPr>
        <p:blipFill>
          <a:blip r:embed="rId3">
            <a:alphaModFix amt="89000"/>
          </a:blip>
          <a:stretch>
            <a:fillRect/>
          </a:stretch>
        </p:blipFill>
        <p:spPr>
          <a:xfrm rot="569776">
            <a:off x="3458594" y="2648403"/>
            <a:ext cx="4757284" cy="3171522"/>
          </a:xfrm>
          <a:prstGeom prst="rect">
            <a:avLst/>
          </a:prstGeom>
          <a:effectLst>
            <a:softEdge rad="139700"/>
          </a:effectLst>
        </p:spPr>
      </p:pic>
      <p:sp>
        <p:nvSpPr>
          <p:cNvPr id="27651" name="Rectangle 3">
            <a:extLst>
              <a:ext uri="{FF2B5EF4-FFF2-40B4-BE49-F238E27FC236}">
                <a16:creationId xmlns:a16="http://schemas.microsoft.com/office/drawing/2014/main" id="{A03C524E-310A-0D73-64B0-8009A673DB1B}"/>
              </a:ext>
            </a:extLst>
          </p:cNvPr>
          <p:cNvSpPr>
            <a:spLocks noGrp="1"/>
          </p:cNvSpPr>
          <p:nvPr>
            <p:ph idx="1"/>
          </p:nvPr>
        </p:nvSpPr>
        <p:spPr>
          <a:xfrm>
            <a:off x="457200" y="2286000"/>
            <a:ext cx="8153400" cy="2727325"/>
          </a:xfrm>
        </p:spPr>
        <p:txBody>
          <a:bodyPr anchor="t">
            <a:spAutoFit/>
          </a:bodyPr>
          <a:lstStyle/>
          <a:p>
            <a:pPr eaLnBrk="1" hangingPunct="1">
              <a:lnSpc>
                <a:spcPct val="80000"/>
              </a:lnSpc>
              <a:buClr>
                <a:srgbClr val="FFD205"/>
              </a:buClr>
              <a:buFont typeface="Wingdings" pitchFamily="2" charset="2"/>
              <a:buChar char="v"/>
            </a:pPr>
            <a:r>
              <a:rPr lang="en-US" altLang="zh-CN" dirty="0">
                <a:solidFill>
                  <a:srgbClr val="FFFFFF"/>
                </a:solidFill>
                <a:latin typeface="Trebuchet MS" panose="020B0703020202090204" pitchFamily="34" charset="0"/>
              </a:rPr>
              <a:t>A very early start to your day: You should be at your bus pickup locations by the time listed on your What To Bring/Bus Info papers.</a:t>
            </a:r>
          </a:p>
          <a:p>
            <a:pPr eaLnBrk="1" hangingPunct="1">
              <a:lnSpc>
                <a:spcPct val="80000"/>
              </a:lnSpc>
              <a:buClr>
                <a:srgbClr val="FFD205"/>
              </a:buClr>
              <a:buFont typeface="Wingdings" pitchFamily="2" charset="2"/>
              <a:buChar char="v"/>
            </a:pPr>
            <a:r>
              <a:rPr lang="en-US" altLang="zh-CN" dirty="0">
                <a:solidFill>
                  <a:srgbClr val="FFFFFF"/>
                </a:solidFill>
                <a:latin typeface="Trebuchet MS" panose="020B0703020202090204" pitchFamily="34" charset="0"/>
              </a:rPr>
              <a:t>Every participant MUST ride the bus to and from the camp. Absolutely no exceptions will be made.</a:t>
            </a:r>
          </a:p>
          <a:p>
            <a:pPr eaLnBrk="1" hangingPunct="1">
              <a:lnSpc>
                <a:spcPct val="80000"/>
              </a:lnSpc>
              <a:buClr>
                <a:srgbClr val="FFD205"/>
              </a:buClr>
              <a:buFont typeface="Wingdings" pitchFamily="2" charset="2"/>
              <a:buChar char="v"/>
            </a:pPr>
            <a:r>
              <a:rPr lang="en-US" altLang="zh-CN" dirty="0">
                <a:solidFill>
                  <a:srgbClr val="FFFFFF"/>
                </a:solidFill>
                <a:latin typeface="Trebuchet MS" panose="020B0703020202090204" pitchFamily="34" charset="0"/>
              </a:rPr>
              <a:t>The buses do not stop. There is no restrooms on the California buses. Bring water / snacks.</a:t>
            </a:r>
          </a:p>
          <a:p>
            <a:pPr eaLnBrk="1" hangingPunct="1">
              <a:lnSpc>
                <a:spcPct val="80000"/>
              </a:lnSpc>
              <a:buClr>
                <a:srgbClr val="FFD205"/>
              </a:buClr>
              <a:buFont typeface="Wingdings" pitchFamily="2" charset="2"/>
              <a:buChar char="v"/>
            </a:pPr>
            <a:r>
              <a:rPr lang="en-US" altLang="zh-CN" dirty="0">
                <a:solidFill>
                  <a:srgbClr val="FFFFFF"/>
                </a:solidFill>
                <a:latin typeface="Trebuchet MS" panose="020B0703020202090204" pitchFamily="34" charset="0"/>
              </a:rPr>
              <a:t>Arrive at TLC mid-morning</a:t>
            </a:r>
          </a:p>
          <a:p>
            <a:pPr eaLnBrk="1" hangingPunct="1">
              <a:lnSpc>
                <a:spcPct val="80000"/>
              </a:lnSpc>
              <a:buClr>
                <a:srgbClr val="FFD205"/>
              </a:buClr>
              <a:buFont typeface="Wingdings" pitchFamily="2" charset="2"/>
              <a:buChar char="v"/>
            </a:pPr>
            <a:r>
              <a:rPr lang="en-US" altLang="zh-CN" dirty="0">
                <a:solidFill>
                  <a:srgbClr val="FFFFFF"/>
                </a:solidFill>
                <a:latin typeface="Trebuchet MS" panose="020B0703020202090204" pitchFamily="34" charset="0"/>
              </a:rPr>
              <a:t>Meet your Group, Facilitator and Rotary Leader</a:t>
            </a:r>
          </a:p>
          <a:p>
            <a:pPr eaLnBrk="1" hangingPunct="1">
              <a:lnSpc>
                <a:spcPct val="80000"/>
              </a:lnSpc>
              <a:buClr>
                <a:srgbClr val="FFD205"/>
              </a:buClr>
              <a:buFont typeface="Wingdings" pitchFamily="2" charset="2"/>
              <a:buChar char="v"/>
            </a:pPr>
            <a:r>
              <a:rPr lang="en-US" altLang="zh-CN" dirty="0">
                <a:solidFill>
                  <a:srgbClr val="FFFFFF"/>
                </a:solidFill>
                <a:latin typeface="Trebuchet MS" panose="020B0703020202090204" pitchFamily="34" charset="0"/>
              </a:rPr>
              <a:t>Lights out at 10:00 pm</a:t>
            </a:r>
          </a:p>
        </p:txBody>
      </p:sp>
      <p:sp>
        <p:nvSpPr>
          <p:cNvPr id="6" name="Rectangle 2">
            <a:extLst>
              <a:ext uri="{FF2B5EF4-FFF2-40B4-BE49-F238E27FC236}">
                <a16:creationId xmlns:a16="http://schemas.microsoft.com/office/drawing/2014/main" id="{C6620690-F4AF-6336-D162-9438DA8A4A55}"/>
              </a:ext>
            </a:extLst>
          </p:cNvPr>
          <p:cNvSpPr txBox="1">
            <a:spLocks noChangeArrowheads="1"/>
          </p:cNvSpPr>
          <p:nvPr/>
        </p:nvSpPr>
        <p:spPr>
          <a:xfrm>
            <a:off x="457200" y="457200"/>
            <a:ext cx="4151313" cy="615950"/>
          </a:xfrm>
          <a:prstGeom prst="rect">
            <a:avLst/>
          </a:prstGeom>
          <a:effectLst/>
        </p:spPr>
        <p:txBody>
          <a:bodyPr wrap="none" lIns="0" tIns="0" rIns="0" bIns="0" anchor="ctr">
            <a:sp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4000" b="1" dirty="0">
                <a:solidFill>
                  <a:srgbClr val="FFD205"/>
                </a:solidFill>
                <a:latin typeface="Trebuchet MS" charset="0"/>
                <a:ea typeface="Trebuchet MS" charset="0"/>
                <a:cs typeface="Trebuchet MS" charset="0"/>
              </a:rPr>
              <a:t>WHAT TO EXPECT</a:t>
            </a:r>
          </a:p>
        </p:txBody>
      </p:sp>
      <p:sp>
        <p:nvSpPr>
          <p:cNvPr id="27654" name="TextBox 7">
            <a:extLst>
              <a:ext uri="{FF2B5EF4-FFF2-40B4-BE49-F238E27FC236}">
                <a16:creationId xmlns:a16="http://schemas.microsoft.com/office/drawing/2014/main" id="{DF7D844C-6B9F-848C-4228-ECC129E2E187}"/>
              </a:ext>
            </a:extLst>
          </p:cNvPr>
          <p:cNvSpPr txBox="1">
            <a:spLocks noChangeArrowheads="1"/>
          </p:cNvSpPr>
          <p:nvPr/>
        </p:nvSpPr>
        <p:spPr bwMode="auto">
          <a:xfrm>
            <a:off x="685800" y="1371600"/>
            <a:ext cx="16462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000">
                <a:solidFill>
                  <a:srgbClr val="005CAB"/>
                </a:solidFill>
                <a:latin typeface="Trebuchet MS" panose="020B0703020202090204" pitchFamily="34" charset="0"/>
              </a:rPr>
              <a:t>DAY ONE</a:t>
            </a:r>
          </a:p>
        </p:txBody>
      </p:sp>
      <p:pic>
        <p:nvPicPr>
          <p:cNvPr id="3" name="Picture 2" descr="A logo with a sunflower&#10;&#10;Description automatically generated">
            <a:extLst>
              <a:ext uri="{FF2B5EF4-FFF2-40B4-BE49-F238E27FC236}">
                <a16:creationId xmlns:a16="http://schemas.microsoft.com/office/drawing/2014/main" id="{90972F85-E26D-3F8D-D795-864718031D4B}"/>
              </a:ext>
            </a:extLst>
          </p:cNvPr>
          <p:cNvPicPr>
            <a:picLocks noChangeAspect="1"/>
          </p:cNvPicPr>
          <p:nvPr/>
        </p:nvPicPr>
        <p:blipFill>
          <a:blip r:embed="rId4"/>
          <a:stretch>
            <a:fillRect/>
          </a:stretch>
        </p:blipFill>
        <p:spPr>
          <a:xfrm>
            <a:off x="5410200" y="494743"/>
            <a:ext cx="3130634" cy="6159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a:extLst>
              <a:ext uri="{FF2B5EF4-FFF2-40B4-BE49-F238E27FC236}">
                <a16:creationId xmlns:a16="http://schemas.microsoft.com/office/drawing/2014/main" id="{491C4A16-FA86-301B-004C-804EF7D06929}"/>
              </a:ext>
            </a:extLst>
          </p:cNvPr>
          <p:cNvPicPr>
            <a:picLocks noChangeAspect="1" noChangeArrowheads="1"/>
          </p:cNvPicPr>
          <p:nvPr/>
        </p:nvPicPr>
        <p:blipFill>
          <a:blip r:embed="rId2"/>
          <a:srcRect/>
          <a:stretch>
            <a:fillRect/>
          </a:stretch>
        </p:blipFill>
        <p:spPr bwMode="auto">
          <a:xfrm rot="476623">
            <a:off x="5901714" y="3246901"/>
            <a:ext cx="2687638" cy="1785938"/>
          </a:xfrm>
          <a:prstGeom prst="rect">
            <a:avLst/>
          </a:prstGeom>
          <a:noFill/>
          <a:ln w="9525">
            <a:solidFill>
              <a:schemeClr val="accent1"/>
            </a:solidFill>
            <a:miter lim="800000"/>
            <a:headEnd/>
            <a:tailEnd/>
          </a:ln>
          <a:effectLst>
            <a:softEdge rad="177800"/>
          </a:effectLst>
        </p:spPr>
      </p:pic>
      <p:pic>
        <p:nvPicPr>
          <p:cNvPr id="12292" name="Picture 3" descr="IMG_0500.JPG">
            <a:extLst>
              <a:ext uri="{FF2B5EF4-FFF2-40B4-BE49-F238E27FC236}">
                <a16:creationId xmlns:a16="http://schemas.microsoft.com/office/drawing/2014/main" id="{8B1F0DEE-26C0-8087-AAF9-A732CEA6CCA1}"/>
              </a:ext>
            </a:extLst>
          </p:cNvPr>
          <p:cNvPicPr>
            <a:picLocks noChangeAspect="1"/>
          </p:cNvPicPr>
          <p:nvPr/>
        </p:nvPicPr>
        <p:blipFill>
          <a:blip r:embed="rId3">
            <a:alphaModFix amt="61000"/>
          </a:blip>
          <a:srcRect l="13838" t="8446" b="15408"/>
          <a:stretch>
            <a:fillRect/>
          </a:stretch>
        </p:blipFill>
        <p:spPr bwMode="auto">
          <a:xfrm rot="20899710">
            <a:off x="859478" y="2941578"/>
            <a:ext cx="3041650" cy="3200400"/>
          </a:xfrm>
          <a:prstGeom prst="rect">
            <a:avLst/>
          </a:prstGeom>
          <a:noFill/>
          <a:ln w="9525">
            <a:solidFill>
              <a:schemeClr val="accent1"/>
            </a:solidFill>
            <a:miter lim="800000"/>
            <a:headEnd/>
            <a:tailEnd/>
          </a:ln>
          <a:effectLst>
            <a:softEdge rad="304800"/>
          </a:effectLst>
        </p:spPr>
      </p:pic>
      <p:sp>
        <p:nvSpPr>
          <p:cNvPr id="29700" name="Rectangle 4">
            <a:extLst>
              <a:ext uri="{FF2B5EF4-FFF2-40B4-BE49-F238E27FC236}">
                <a16:creationId xmlns:a16="http://schemas.microsoft.com/office/drawing/2014/main" id="{84DD5228-65B7-DBD1-3DCC-0F1C333B7273}"/>
              </a:ext>
            </a:extLst>
          </p:cNvPr>
          <p:cNvSpPr>
            <a:spLocks noGrp="1"/>
          </p:cNvSpPr>
          <p:nvPr>
            <p:ph sz="half" idx="1"/>
          </p:nvPr>
        </p:nvSpPr>
        <p:spPr>
          <a:xfrm>
            <a:off x="457200" y="2286000"/>
            <a:ext cx="8242300" cy="2438400"/>
          </a:xfrm>
        </p:spPr>
        <p:txBody>
          <a:bodyPr anchor="t"/>
          <a:lstStyle/>
          <a:p>
            <a:pPr eaLnBrk="1" hangingPunct="1">
              <a:lnSpc>
                <a:spcPct val="120000"/>
              </a:lnSpc>
              <a:spcAft>
                <a:spcPts val="600"/>
              </a:spcAft>
              <a:buClr>
                <a:srgbClr val="FFD205"/>
              </a:buClr>
              <a:buFont typeface="Wingdings" pitchFamily="2" charset="2"/>
              <a:buChar char="v"/>
            </a:pPr>
            <a:r>
              <a:rPr lang="en-US" altLang="en-US">
                <a:latin typeface="Trebuchet MS" panose="020B0703020202090204" pitchFamily="34" charset="0"/>
                <a:ea typeface="Trebuchet MS" panose="020B0703020202090204" pitchFamily="34" charset="0"/>
                <a:cs typeface="Trebuchet MS" panose="020B0703020202090204" pitchFamily="34" charset="0"/>
              </a:rPr>
              <a:t>Expect to have to carry your luggage, as well as your  sleeping bag and pillow. Pack lightly</a:t>
            </a:r>
          </a:p>
          <a:p>
            <a:pPr eaLnBrk="1" hangingPunct="1">
              <a:lnSpc>
                <a:spcPct val="120000"/>
              </a:lnSpc>
              <a:spcAft>
                <a:spcPts val="600"/>
              </a:spcAft>
              <a:buClr>
                <a:srgbClr val="FFD205"/>
              </a:buClr>
              <a:buFont typeface="Wingdings" pitchFamily="2" charset="2"/>
              <a:buChar char="v"/>
            </a:pPr>
            <a:r>
              <a:rPr lang="en-US" altLang="en-US">
                <a:latin typeface="Trebuchet MS" panose="020B0703020202090204" pitchFamily="34" charset="0"/>
                <a:ea typeface="Trebuchet MS" panose="020B0703020202090204" pitchFamily="34" charset="0"/>
                <a:cs typeface="Trebuchet MS" panose="020B0703020202090204" pitchFamily="34" charset="0"/>
              </a:rPr>
              <a:t>Prepare for all kinds of weather</a:t>
            </a:r>
          </a:p>
          <a:p>
            <a:pPr eaLnBrk="1" hangingPunct="1">
              <a:lnSpc>
                <a:spcPct val="120000"/>
              </a:lnSpc>
              <a:spcAft>
                <a:spcPts val="600"/>
              </a:spcAft>
              <a:buClr>
                <a:srgbClr val="FFD205"/>
              </a:buClr>
              <a:buFont typeface="Wingdings" pitchFamily="2" charset="2"/>
              <a:buChar char="v"/>
            </a:pPr>
            <a:r>
              <a:rPr lang="en-US" altLang="en-US">
                <a:latin typeface="Trebuchet MS" panose="020B0703020202090204" pitchFamily="34" charset="0"/>
                <a:ea typeface="Trebuchet MS" panose="020B0703020202090204" pitchFamily="34" charset="0"/>
                <a:cs typeface="Trebuchet MS" panose="020B0703020202090204" pitchFamily="34" charset="0"/>
              </a:rPr>
              <a:t>You will sleep in dorms with other students</a:t>
            </a:r>
          </a:p>
          <a:p>
            <a:pPr eaLnBrk="1" hangingPunct="1">
              <a:lnSpc>
                <a:spcPct val="120000"/>
              </a:lnSpc>
              <a:spcAft>
                <a:spcPts val="600"/>
              </a:spcAft>
              <a:buClr>
                <a:srgbClr val="FFD205"/>
              </a:buClr>
              <a:buFont typeface="Wingdings" pitchFamily="2" charset="2"/>
              <a:buChar char="v"/>
            </a:pPr>
            <a:r>
              <a:rPr lang="en-US" altLang="en-US">
                <a:latin typeface="Trebuchet MS" panose="020B0703020202090204" pitchFamily="34" charset="0"/>
                <a:ea typeface="Trebuchet MS" panose="020B0703020202090204" pitchFamily="34" charset="0"/>
                <a:cs typeface="Trebuchet MS" panose="020B0703020202090204" pitchFamily="34" charset="0"/>
              </a:rPr>
              <a:t>Wear your name tag at all times hang at the foot of your bed at night</a:t>
            </a:r>
          </a:p>
          <a:p>
            <a:pPr eaLnBrk="1" hangingPunct="1">
              <a:lnSpc>
                <a:spcPct val="120000"/>
              </a:lnSpc>
              <a:spcAft>
                <a:spcPts val="600"/>
              </a:spcAft>
              <a:buClr>
                <a:srgbClr val="FFD205"/>
              </a:buClr>
              <a:buFont typeface="Wingdings" pitchFamily="2" charset="2"/>
              <a:buChar char="v"/>
            </a:pPr>
            <a:r>
              <a:rPr lang="en-US" altLang="en-US">
                <a:latin typeface="Trebuchet MS" panose="020B0703020202090204" pitchFamily="34" charset="0"/>
                <a:ea typeface="Trebuchet MS" panose="020B0703020202090204" pitchFamily="34" charset="0"/>
                <a:cs typeface="Trebuchet MS" panose="020B0703020202090204" pitchFamily="34" charset="0"/>
              </a:rPr>
              <a:t>You will not be grouped with your hometown friends</a:t>
            </a:r>
          </a:p>
        </p:txBody>
      </p:sp>
      <p:sp>
        <p:nvSpPr>
          <p:cNvPr id="8" name="Rectangle 2">
            <a:extLst>
              <a:ext uri="{FF2B5EF4-FFF2-40B4-BE49-F238E27FC236}">
                <a16:creationId xmlns:a16="http://schemas.microsoft.com/office/drawing/2014/main" id="{F6F03F07-D3FA-A592-2FA1-018D6C30FD12}"/>
              </a:ext>
            </a:extLst>
          </p:cNvPr>
          <p:cNvSpPr txBox="1">
            <a:spLocks noChangeArrowheads="1"/>
          </p:cNvSpPr>
          <p:nvPr/>
        </p:nvSpPr>
        <p:spPr>
          <a:xfrm>
            <a:off x="457200" y="457200"/>
            <a:ext cx="4151313" cy="615950"/>
          </a:xfrm>
          <a:prstGeom prst="rect">
            <a:avLst/>
          </a:prstGeom>
          <a:effectLst/>
        </p:spPr>
        <p:txBody>
          <a:bodyPr wrap="none" lIns="0" tIns="0" rIns="0" bIns="0" anchor="ctr">
            <a:sp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4000" b="1" dirty="0">
                <a:solidFill>
                  <a:srgbClr val="FFD205"/>
                </a:solidFill>
                <a:latin typeface="Trebuchet MS" charset="0"/>
                <a:ea typeface="Trebuchet MS" charset="0"/>
                <a:cs typeface="Trebuchet MS" charset="0"/>
              </a:rPr>
              <a:t>WHAT TO EXPECT</a:t>
            </a:r>
          </a:p>
        </p:txBody>
      </p:sp>
      <p:sp>
        <p:nvSpPr>
          <p:cNvPr id="29703" name="TextBox 9">
            <a:extLst>
              <a:ext uri="{FF2B5EF4-FFF2-40B4-BE49-F238E27FC236}">
                <a16:creationId xmlns:a16="http://schemas.microsoft.com/office/drawing/2014/main" id="{B1CB2E73-FDED-FCB1-AF53-DA43156C1CB1}"/>
              </a:ext>
            </a:extLst>
          </p:cNvPr>
          <p:cNvSpPr txBox="1">
            <a:spLocks noChangeArrowheads="1"/>
          </p:cNvSpPr>
          <p:nvPr/>
        </p:nvSpPr>
        <p:spPr bwMode="auto">
          <a:xfrm>
            <a:off x="685800" y="1371600"/>
            <a:ext cx="29606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000">
                <a:solidFill>
                  <a:srgbClr val="005CAB"/>
                </a:solidFill>
                <a:latin typeface="Trebuchet MS" panose="020B0703020202090204" pitchFamily="34" charset="0"/>
              </a:rPr>
              <a:t>DAY ONE </a:t>
            </a:r>
            <a:r>
              <a:rPr lang="en-US" altLang="en-US">
                <a:solidFill>
                  <a:srgbClr val="005CAB"/>
                </a:solidFill>
                <a:latin typeface="Trebuchet MS" panose="020B0703020202090204" pitchFamily="34" charset="0"/>
              </a:rPr>
              <a:t>(continued)</a:t>
            </a:r>
          </a:p>
        </p:txBody>
      </p:sp>
      <p:pic>
        <p:nvPicPr>
          <p:cNvPr id="2" name="Picture 1" descr="A logo with a sunflower&#10;&#10;Description automatically generated">
            <a:extLst>
              <a:ext uri="{FF2B5EF4-FFF2-40B4-BE49-F238E27FC236}">
                <a16:creationId xmlns:a16="http://schemas.microsoft.com/office/drawing/2014/main" id="{6AEFFF36-0F24-87A5-0F8F-C4AA4C1662B9}"/>
              </a:ext>
            </a:extLst>
          </p:cNvPr>
          <p:cNvPicPr>
            <a:picLocks noChangeAspect="1"/>
          </p:cNvPicPr>
          <p:nvPr/>
        </p:nvPicPr>
        <p:blipFill>
          <a:blip r:embed="rId4"/>
          <a:stretch>
            <a:fillRect/>
          </a:stretch>
        </p:blipFill>
        <p:spPr>
          <a:xfrm>
            <a:off x="5410200" y="494743"/>
            <a:ext cx="3130634" cy="61595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Celestial</Template>
  <TotalTime>16047</TotalTime>
  <Words>1105</Words>
  <Application>Microsoft Office PowerPoint</Application>
  <PresentationFormat>On-screen Show (4:3)</PresentationFormat>
  <Paragraphs>130</Paragraphs>
  <Slides>16</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ＭＳ Ｐゴシック</vt:lpstr>
      <vt:lpstr>Arial</vt:lpstr>
      <vt:lpstr>Calibri</vt:lpstr>
      <vt:lpstr>Calibri Light</vt:lpstr>
      <vt:lpstr>Courier New</vt:lpstr>
      <vt:lpstr>Trebuchet MS</vt:lpstr>
      <vt:lpstr>Wingdings</vt:lpstr>
      <vt:lpstr>Celestial</vt:lpstr>
      <vt:lpstr>PowerPoint Presentation</vt:lpstr>
      <vt:lpstr>PowerPoint Presentation</vt:lpstr>
      <vt:lpstr>Tonight's agenda</vt:lpstr>
      <vt:lpstr>Welcome to t.l.c.</vt:lpstr>
      <vt:lpstr>Welcome to t.l.c.</vt:lpstr>
      <vt:lpstr>introductions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Purdue Marion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Facilitator Training</dc:title>
  <dc:creator>lynn.purdue</dc:creator>
  <cp:lastModifiedBy>Raghada Khoury</cp:lastModifiedBy>
  <cp:revision>143</cp:revision>
  <cp:lastPrinted>2012-02-14T04:51:33Z</cp:lastPrinted>
  <dcterms:created xsi:type="dcterms:W3CDTF">2009-12-27T20:50:28Z</dcterms:created>
  <dcterms:modified xsi:type="dcterms:W3CDTF">2024-09-12T18:44:19Z</dcterms:modified>
</cp:coreProperties>
</file>