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78" r:id="rId4"/>
    <p:sldId id="257" r:id="rId5"/>
    <p:sldId id="279" r:id="rId6"/>
    <p:sldId id="270" r:id="rId7"/>
    <p:sldId id="262" r:id="rId8"/>
    <p:sldId id="276" r:id="rId9"/>
    <p:sldId id="274" r:id="rId10"/>
    <p:sldId id="275" r:id="rId11"/>
    <p:sldId id="273" r:id="rId12"/>
    <p:sldId id="263" r:id="rId13"/>
    <p:sldId id="265" r:id="rId14"/>
    <p:sldId id="258" r:id="rId15"/>
    <p:sldId id="277" r:id="rId16"/>
    <p:sldId id="260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76"/>
    <a:srgbClr val="004A82"/>
    <a:srgbClr val="993366"/>
    <a:srgbClr val="660066"/>
    <a:srgbClr val="9933FF"/>
    <a:srgbClr val="0000FF"/>
    <a:srgbClr val="4A6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11BBD0-5A40-41D1-9AE4-CD0E1B1BE05F}" v="26" dt="2024-10-20T22:09:07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636" autoAdjust="0"/>
  </p:normalViewPr>
  <p:slideViewPr>
    <p:cSldViewPr>
      <p:cViewPr>
        <p:scale>
          <a:sx n="47" d="100"/>
          <a:sy n="47" d="100"/>
        </p:scale>
        <p:origin x="1834" y="7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O'Connor" userId="e502d19c18986fc1" providerId="LiveId" clId="{9111BBD0-5A40-41D1-9AE4-CD0E1B1BE05F}"/>
    <pc:docChg chg="undo custSel modSld">
      <pc:chgData name="Brett O'Connor" userId="e502d19c18986fc1" providerId="LiveId" clId="{9111BBD0-5A40-41D1-9AE4-CD0E1B1BE05F}" dt="2024-10-20T22:11:01.127" v="766" actId="20577"/>
      <pc:docMkLst>
        <pc:docMk/>
      </pc:docMkLst>
      <pc:sldChg chg="addSp delSp modSp mod">
        <pc:chgData name="Brett O'Connor" userId="e502d19c18986fc1" providerId="LiveId" clId="{9111BBD0-5A40-41D1-9AE4-CD0E1B1BE05F}" dt="2024-10-20T21:35:52.778" v="238" actId="14100"/>
        <pc:sldMkLst>
          <pc:docMk/>
          <pc:sldMk cId="0" sldId="256"/>
        </pc:sldMkLst>
        <pc:picChg chg="add mod">
          <ac:chgData name="Brett O'Connor" userId="e502d19c18986fc1" providerId="LiveId" clId="{9111BBD0-5A40-41D1-9AE4-CD0E1B1BE05F}" dt="2024-10-20T21:35:52.778" v="238" actId="14100"/>
          <ac:picMkLst>
            <pc:docMk/>
            <pc:sldMk cId="0" sldId="256"/>
            <ac:picMk id="3" creationId="{BA9BCF39-15D1-EE15-0BAC-36AD26E99218}"/>
          </ac:picMkLst>
        </pc:picChg>
        <pc:picChg chg="del">
          <ac:chgData name="Brett O'Connor" userId="e502d19c18986fc1" providerId="LiveId" clId="{9111BBD0-5A40-41D1-9AE4-CD0E1B1BE05F}" dt="2024-10-20T21:01:48.295" v="0" actId="478"/>
          <ac:picMkLst>
            <pc:docMk/>
            <pc:sldMk cId="0" sldId="256"/>
            <ac:picMk id="4" creationId="{1676C02A-3EF3-2C1F-39D3-591D6214AC75}"/>
          </ac:picMkLst>
        </pc:picChg>
      </pc:sldChg>
      <pc:sldChg chg="addSp delSp modSp mod">
        <pc:chgData name="Brett O'Connor" userId="e502d19c18986fc1" providerId="LiveId" clId="{9111BBD0-5A40-41D1-9AE4-CD0E1B1BE05F}" dt="2024-10-20T21:42:47.957" v="265" actId="14100"/>
        <pc:sldMkLst>
          <pc:docMk/>
          <pc:sldMk cId="0" sldId="257"/>
        </pc:sldMkLst>
        <pc:picChg chg="del">
          <ac:chgData name="Brett O'Connor" userId="e502d19c18986fc1" providerId="LiveId" clId="{9111BBD0-5A40-41D1-9AE4-CD0E1B1BE05F}" dt="2024-10-20T21:41:58.336" v="258" actId="478"/>
          <ac:picMkLst>
            <pc:docMk/>
            <pc:sldMk cId="0" sldId="257"/>
            <ac:picMk id="3" creationId="{D9635F1F-557E-241F-ED82-8C72DD35E426}"/>
          </ac:picMkLst>
        </pc:picChg>
        <pc:picChg chg="add mod">
          <ac:chgData name="Brett O'Connor" userId="e502d19c18986fc1" providerId="LiveId" clId="{9111BBD0-5A40-41D1-9AE4-CD0E1B1BE05F}" dt="2024-10-20T21:42:47.957" v="265" actId="14100"/>
          <ac:picMkLst>
            <pc:docMk/>
            <pc:sldMk cId="0" sldId="257"/>
            <ac:picMk id="4" creationId="{BE4BFBC1-55BC-6273-C151-F797088D4775}"/>
          </ac:picMkLst>
        </pc:picChg>
      </pc:sldChg>
      <pc:sldChg chg="addSp delSp modSp mod">
        <pc:chgData name="Brett O'Connor" userId="e502d19c18986fc1" providerId="LiveId" clId="{9111BBD0-5A40-41D1-9AE4-CD0E1B1BE05F}" dt="2024-10-20T22:04:08.563" v="635" actId="115"/>
        <pc:sldMkLst>
          <pc:docMk/>
          <pc:sldMk cId="0" sldId="258"/>
        </pc:sldMkLst>
        <pc:spChg chg="mod">
          <ac:chgData name="Brett O'Connor" userId="e502d19c18986fc1" providerId="LiveId" clId="{9111BBD0-5A40-41D1-9AE4-CD0E1B1BE05F}" dt="2024-10-20T22:04:08.563" v="635" actId="115"/>
          <ac:spMkLst>
            <pc:docMk/>
            <pc:sldMk cId="0" sldId="258"/>
            <ac:spMk id="23555" creationId="{50B6FF8C-8133-B102-8D97-493C5D3BA5A6}"/>
          </ac:spMkLst>
        </pc:spChg>
        <pc:picChg chg="del">
          <ac:chgData name="Brett O'Connor" userId="e502d19c18986fc1" providerId="LiveId" clId="{9111BBD0-5A40-41D1-9AE4-CD0E1B1BE05F}" dt="2024-10-20T21:48:30.876" v="312" actId="478"/>
          <ac:picMkLst>
            <pc:docMk/>
            <pc:sldMk cId="0" sldId="258"/>
            <ac:picMk id="3" creationId="{806C556E-A26D-0699-E194-094FC26AAB5A}"/>
          </ac:picMkLst>
        </pc:picChg>
        <pc:picChg chg="add del mod">
          <ac:chgData name="Brett O'Connor" userId="e502d19c18986fc1" providerId="LiveId" clId="{9111BBD0-5A40-41D1-9AE4-CD0E1B1BE05F}" dt="2024-10-20T21:49:43.766" v="324" actId="478"/>
          <ac:picMkLst>
            <pc:docMk/>
            <pc:sldMk cId="0" sldId="258"/>
            <ac:picMk id="4" creationId="{4412DD0F-2BAE-3357-485E-0FDB2F39400B}"/>
          </ac:picMkLst>
        </pc:picChg>
        <pc:picChg chg="add mod">
          <ac:chgData name="Brett O'Connor" userId="e502d19c18986fc1" providerId="LiveId" clId="{9111BBD0-5A40-41D1-9AE4-CD0E1B1BE05F}" dt="2024-10-20T21:51:01.967" v="335" actId="14100"/>
          <ac:picMkLst>
            <pc:docMk/>
            <pc:sldMk cId="0" sldId="258"/>
            <ac:picMk id="6" creationId="{C964B880-3E2D-D8FF-E999-118E8DD27D82}"/>
          </ac:picMkLst>
        </pc:picChg>
      </pc:sldChg>
      <pc:sldChg chg="addSp delSp modSp mod">
        <pc:chgData name="Brett O'Connor" userId="e502d19c18986fc1" providerId="LiveId" clId="{9111BBD0-5A40-41D1-9AE4-CD0E1B1BE05F}" dt="2024-10-20T21:54:03.846" v="439" actId="20577"/>
        <pc:sldMkLst>
          <pc:docMk/>
          <pc:sldMk cId="0" sldId="260"/>
        </pc:sldMkLst>
        <pc:spChg chg="mod">
          <ac:chgData name="Brett O'Connor" userId="e502d19c18986fc1" providerId="LiveId" clId="{9111BBD0-5A40-41D1-9AE4-CD0E1B1BE05F}" dt="2024-10-20T21:54:03.846" v="439" actId="20577"/>
          <ac:spMkLst>
            <pc:docMk/>
            <pc:sldMk cId="0" sldId="260"/>
            <ac:spMk id="20483" creationId="{AE6D622F-0BBB-D030-25FB-425597FE23F8}"/>
          </ac:spMkLst>
        </pc:spChg>
        <pc:picChg chg="del">
          <ac:chgData name="Brett O'Connor" userId="e502d19c18986fc1" providerId="LiveId" clId="{9111BBD0-5A40-41D1-9AE4-CD0E1B1BE05F}" dt="2024-10-20T21:51:26.916" v="336" actId="21"/>
          <ac:picMkLst>
            <pc:docMk/>
            <pc:sldMk cId="0" sldId="260"/>
            <ac:picMk id="3" creationId="{23471C67-42C3-83CE-DEFF-E7F4488A4849}"/>
          </ac:picMkLst>
        </pc:picChg>
        <pc:picChg chg="add mod">
          <ac:chgData name="Brett O'Connor" userId="e502d19c18986fc1" providerId="LiveId" clId="{9111BBD0-5A40-41D1-9AE4-CD0E1B1BE05F}" dt="2024-10-20T21:52:55.645" v="344" actId="14100"/>
          <ac:picMkLst>
            <pc:docMk/>
            <pc:sldMk cId="0" sldId="260"/>
            <ac:picMk id="4" creationId="{A1DCA6C8-F5D1-2221-EC44-F4778D11CAF1}"/>
          </ac:picMkLst>
        </pc:picChg>
      </pc:sldChg>
      <pc:sldChg chg="modSp mod">
        <pc:chgData name="Brett O'Connor" userId="e502d19c18986fc1" providerId="LiveId" clId="{9111BBD0-5A40-41D1-9AE4-CD0E1B1BE05F}" dt="2024-10-20T21:57:40.456" v="464" actId="20577"/>
        <pc:sldMkLst>
          <pc:docMk/>
          <pc:sldMk cId="0" sldId="262"/>
        </pc:sldMkLst>
        <pc:spChg chg="mod">
          <ac:chgData name="Brett O'Connor" userId="e502d19c18986fc1" providerId="LiveId" clId="{9111BBD0-5A40-41D1-9AE4-CD0E1B1BE05F}" dt="2024-10-20T21:57:40.456" v="464" actId="20577"/>
          <ac:spMkLst>
            <pc:docMk/>
            <pc:sldMk cId="0" sldId="262"/>
            <ac:spMk id="3" creationId="{C47071C7-9761-F0B9-87D9-67A487047E65}"/>
          </ac:spMkLst>
        </pc:spChg>
      </pc:sldChg>
      <pc:sldChg chg="addSp delSp modSp mod">
        <pc:chgData name="Brett O'Connor" userId="e502d19c18986fc1" providerId="LiveId" clId="{9111BBD0-5A40-41D1-9AE4-CD0E1B1BE05F}" dt="2024-10-20T21:48:21.722" v="311" actId="14100"/>
        <pc:sldMkLst>
          <pc:docMk/>
          <pc:sldMk cId="0" sldId="263"/>
        </pc:sldMkLst>
        <pc:picChg chg="add mod">
          <ac:chgData name="Brett O'Connor" userId="e502d19c18986fc1" providerId="LiveId" clId="{9111BBD0-5A40-41D1-9AE4-CD0E1B1BE05F}" dt="2024-10-20T21:48:21.722" v="311" actId="14100"/>
          <ac:picMkLst>
            <pc:docMk/>
            <pc:sldMk cId="0" sldId="263"/>
            <ac:picMk id="3" creationId="{5C25E0EB-9FA3-D270-0A8F-E13B29DD4C85}"/>
          </ac:picMkLst>
        </pc:picChg>
        <pc:picChg chg="del">
          <ac:chgData name="Brett O'Connor" userId="e502d19c18986fc1" providerId="LiveId" clId="{9111BBD0-5A40-41D1-9AE4-CD0E1B1BE05F}" dt="2024-10-20T21:47:56.845" v="305" actId="478"/>
          <ac:picMkLst>
            <pc:docMk/>
            <pc:sldMk cId="0" sldId="263"/>
            <ac:picMk id="5" creationId="{E01AAC8C-35F6-89F2-1565-01F5AC520F80}"/>
          </ac:picMkLst>
        </pc:picChg>
      </pc:sldChg>
      <pc:sldChg chg="addSp delSp modSp mod">
        <pc:chgData name="Brett O'Connor" userId="e502d19c18986fc1" providerId="LiveId" clId="{9111BBD0-5A40-41D1-9AE4-CD0E1B1BE05F}" dt="2024-10-20T21:39:24.972" v="252" actId="14100"/>
        <pc:sldMkLst>
          <pc:docMk/>
          <pc:sldMk cId="0" sldId="264"/>
        </pc:sldMkLst>
        <pc:spChg chg="mod">
          <ac:chgData name="Brett O'Connor" userId="e502d19c18986fc1" providerId="LiveId" clId="{9111BBD0-5A40-41D1-9AE4-CD0E1B1BE05F}" dt="2024-10-20T21:02:45.508" v="11" actId="20577"/>
          <ac:spMkLst>
            <pc:docMk/>
            <pc:sldMk cId="0" sldId="264"/>
            <ac:spMk id="16387" creationId="{0D6913F8-803E-D4C3-C36E-008772CBE72E}"/>
          </ac:spMkLst>
        </pc:spChg>
        <pc:picChg chg="del mod">
          <ac:chgData name="Brett O'Connor" userId="e502d19c18986fc1" providerId="LiveId" clId="{9111BBD0-5A40-41D1-9AE4-CD0E1B1BE05F}" dt="2024-10-20T21:02:36.994" v="8" actId="21"/>
          <ac:picMkLst>
            <pc:docMk/>
            <pc:sldMk cId="0" sldId="264"/>
            <ac:picMk id="2" creationId="{BE62D87A-7237-6A3B-86D2-89E1382F572D}"/>
          </ac:picMkLst>
        </pc:picChg>
        <pc:picChg chg="add del mod">
          <ac:chgData name="Brett O'Connor" userId="e502d19c18986fc1" providerId="LiveId" clId="{9111BBD0-5A40-41D1-9AE4-CD0E1B1BE05F}" dt="2024-10-20T21:37:09.671" v="242" actId="478"/>
          <ac:picMkLst>
            <pc:docMk/>
            <pc:sldMk cId="0" sldId="264"/>
            <ac:picMk id="2" creationId="{D00EE4C4-0899-6197-DD2C-DCACFE696433}"/>
          </ac:picMkLst>
        </pc:picChg>
        <pc:picChg chg="add del mod">
          <ac:chgData name="Brett O'Connor" userId="e502d19c18986fc1" providerId="LiveId" clId="{9111BBD0-5A40-41D1-9AE4-CD0E1B1BE05F}" dt="2024-10-20T21:36:02.732" v="239" actId="21"/>
          <ac:picMkLst>
            <pc:docMk/>
            <pc:sldMk cId="0" sldId="264"/>
            <ac:picMk id="3" creationId="{DE5C1760-02E2-83D8-DC00-D7BC242D3628}"/>
          </ac:picMkLst>
        </pc:picChg>
        <pc:picChg chg="add del mod">
          <ac:chgData name="Brett O'Connor" userId="e502d19c18986fc1" providerId="LiveId" clId="{9111BBD0-5A40-41D1-9AE4-CD0E1B1BE05F}" dt="2024-10-20T21:38:10.170" v="247" actId="478"/>
          <ac:picMkLst>
            <pc:docMk/>
            <pc:sldMk cId="0" sldId="264"/>
            <ac:picMk id="5" creationId="{AC49F387-2470-08BF-93F8-C31513EC1C96}"/>
          </ac:picMkLst>
        </pc:picChg>
        <pc:picChg chg="add mod">
          <ac:chgData name="Brett O'Connor" userId="e502d19c18986fc1" providerId="LiveId" clId="{9111BBD0-5A40-41D1-9AE4-CD0E1B1BE05F}" dt="2024-10-20T21:39:24.972" v="252" actId="14100"/>
          <ac:picMkLst>
            <pc:docMk/>
            <pc:sldMk cId="0" sldId="264"/>
            <ac:picMk id="7" creationId="{71F040E4-B6BB-B2C4-7D43-793BB5638009}"/>
          </ac:picMkLst>
        </pc:picChg>
      </pc:sldChg>
      <pc:sldChg chg="addSp delSp modSp mod">
        <pc:chgData name="Brett O'Connor" userId="e502d19c18986fc1" providerId="LiveId" clId="{9111BBD0-5A40-41D1-9AE4-CD0E1B1BE05F}" dt="2024-10-20T22:06:44.034" v="732" actId="20577"/>
        <pc:sldMkLst>
          <pc:docMk/>
          <pc:sldMk cId="0" sldId="265"/>
        </pc:sldMkLst>
        <pc:spChg chg="mod">
          <ac:chgData name="Brett O'Connor" userId="e502d19c18986fc1" providerId="LiveId" clId="{9111BBD0-5A40-41D1-9AE4-CD0E1B1BE05F}" dt="2024-10-20T22:06:44.034" v="732" actId="20577"/>
          <ac:spMkLst>
            <pc:docMk/>
            <pc:sldMk cId="0" sldId="265"/>
            <ac:spMk id="27651" creationId="{2EC217B9-AF74-8436-3ADD-58398EE825E3}"/>
          </ac:spMkLst>
        </pc:spChg>
        <pc:picChg chg="del">
          <ac:chgData name="Brett O'Connor" userId="e502d19c18986fc1" providerId="LiveId" clId="{9111BBD0-5A40-41D1-9AE4-CD0E1B1BE05F}" dt="2024-10-20T22:04:52.397" v="636" actId="21"/>
          <ac:picMkLst>
            <pc:docMk/>
            <pc:sldMk cId="0" sldId="265"/>
            <ac:picMk id="3" creationId="{5B3D43E8-07AA-D66D-1B88-87A8E17C6AFD}"/>
          </ac:picMkLst>
        </pc:picChg>
        <pc:picChg chg="add mod">
          <ac:chgData name="Brett O'Connor" userId="e502d19c18986fc1" providerId="LiveId" clId="{9111BBD0-5A40-41D1-9AE4-CD0E1B1BE05F}" dt="2024-10-20T22:05:27.502" v="641" actId="14100"/>
          <ac:picMkLst>
            <pc:docMk/>
            <pc:sldMk cId="0" sldId="265"/>
            <ac:picMk id="4" creationId="{6A9E9541-2EAE-15F7-D770-A6AF7EB6BFF7}"/>
          </ac:picMkLst>
        </pc:picChg>
      </pc:sldChg>
      <pc:sldChg chg="addSp delSp modSp mod">
        <pc:chgData name="Brett O'Connor" userId="e502d19c18986fc1" providerId="LiveId" clId="{9111BBD0-5A40-41D1-9AE4-CD0E1B1BE05F}" dt="2024-10-20T21:43:25.459" v="272" actId="14100"/>
        <pc:sldMkLst>
          <pc:docMk/>
          <pc:sldMk cId="0" sldId="270"/>
        </pc:sldMkLst>
        <pc:picChg chg="del">
          <ac:chgData name="Brett O'Connor" userId="e502d19c18986fc1" providerId="LiveId" clId="{9111BBD0-5A40-41D1-9AE4-CD0E1B1BE05F}" dt="2024-10-20T21:42:58.225" v="266" actId="478"/>
          <ac:picMkLst>
            <pc:docMk/>
            <pc:sldMk cId="0" sldId="270"/>
            <ac:picMk id="3" creationId="{4606624E-1A6D-821C-C26B-8AA19E0AE619}"/>
          </ac:picMkLst>
        </pc:picChg>
        <pc:picChg chg="add mod">
          <ac:chgData name="Brett O'Connor" userId="e502d19c18986fc1" providerId="LiveId" clId="{9111BBD0-5A40-41D1-9AE4-CD0E1B1BE05F}" dt="2024-10-20T21:43:25.459" v="272" actId="14100"/>
          <ac:picMkLst>
            <pc:docMk/>
            <pc:sldMk cId="0" sldId="270"/>
            <ac:picMk id="5" creationId="{4AD815AE-FCC9-7FF3-1D10-9DF1C0B3F558}"/>
          </ac:picMkLst>
        </pc:picChg>
      </pc:sldChg>
      <pc:sldChg chg="addSp delSp modSp mod">
        <pc:chgData name="Brett O'Connor" userId="e502d19c18986fc1" providerId="LiveId" clId="{9111BBD0-5A40-41D1-9AE4-CD0E1B1BE05F}" dt="2024-10-20T21:47:01.133" v="298" actId="14100"/>
        <pc:sldMkLst>
          <pc:docMk/>
          <pc:sldMk cId="0" sldId="274"/>
        </pc:sldMkLst>
        <pc:picChg chg="del">
          <ac:chgData name="Brett O'Connor" userId="e502d19c18986fc1" providerId="LiveId" clId="{9111BBD0-5A40-41D1-9AE4-CD0E1B1BE05F}" dt="2024-10-20T21:45:24.691" v="288" actId="21"/>
          <ac:picMkLst>
            <pc:docMk/>
            <pc:sldMk cId="0" sldId="274"/>
            <ac:picMk id="3" creationId="{E40BA488-CB80-9A5C-9D37-F39AF1696F59}"/>
          </ac:picMkLst>
        </pc:picChg>
        <pc:picChg chg="add del mod">
          <ac:chgData name="Brett O'Connor" userId="e502d19c18986fc1" providerId="LiveId" clId="{9111BBD0-5A40-41D1-9AE4-CD0E1B1BE05F}" dt="2024-10-20T21:46:38.847" v="293" actId="21"/>
          <ac:picMkLst>
            <pc:docMk/>
            <pc:sldMk cId="0" sldId="274"/>
            <ac:picMk id="4" creationId="{EABA1897-8E79-956D-4073-1242A1F1F53D}"/>
          </ac:picMkLst>
        </pc:picChg>
        <pc:picChg chg="add mod">
          <ac:chgData name="Brett O'Connor" userId="e502d19c18986fc1" providerId="LiveId" clId="{9111BBD0-5A40-41D1-9AE4-CD0E1B1BE05F}" dt="2024-10-20T21:47:01.133" v="298" actId="14100"/>
          <ac:picMkLst>
            <pc:docMk/>
            <pc:sldMk cId="0" sldId="274"/>
            <ac:picMk id="5" creationId="{AABA941A-C9D8-1363-C45B-10BB2265E800}"/>
          </ac:picMkLst>
        </pc:picChg>
      </pc:sldChg>
      <pc:sldChg chg="addSp delSp modSp mod">
        <pc:chgData name="Brett O'Connor" userId="e502d19c18986fc1" providerId="LiveId" clId="{9111BBD0-5A40-41D1-9AE4-CD0E1B1BE05F}" dt="2024-10-20T22:11:01.127" v="766" actId="20577"/>
        <pc:sldMkLst>
          <pc:docMk/>
          <pc:sldMk cId="0" sldId="275"/>
        </pc:sldMkLst>
        <pc:spChg chg="mod">
          <ac:chgData name="Brett O'Connor" userId="e502d19c18986fc1" providerId="LiveId" clId="{9111BBD0-5A40-41D1-9AE4-CD0E1B1BE05F}" dt="2024-10-20T22:11:01.127" v="766" actId="20577"/>
          <ac:spMkLst>
            <pc:docMk/>
            <pc:sldMk cId="0" sldId="275"/>
            <ac:spMk id="19459" creationId="{98818FAD-CC35-C0E4-B83B-5620A78DAAB3}"/>
          </ac:spMkLst>
        </pc:spChg>
        <pc:picChg chg="del">
          <ac:chgData name="Brett O'Connor" userId="e502d19c18986fc1" providerId="LiveId" clId="{9111BBD0-5A40-41D1-9AE4-CD0E1B1BE05F}" dt="2024-10-20T21:47:12.123" v="299" actId="21"/>
          <ac:picMkLst>
            <pc:docMk/>
            <pc:sldMk cId="0" sldId="275"/>
            <ac:picMk id="3" creationId="{A2F767B1-AA0F-ED04-C86F-E6D991AC8415}"/>
          </ac:picMkLst>
        </pc:picChg>
        <pc:picChg chg="add mod">
          <ac:chgData name="Brett O'Connor" userId="e502d19c18986fc1" providerId="LiveId" clId="{9111BBD0-5A40-41D1-9AE4-CD0E1B1BE05F}" dt="2024-10-20T21:47:32.829" v="304" actId="14100"/>
          <ac:picMkLst>
            <pc:docMk/>
            <pc:sldMk cId="0" sldId="275"/>
            <ac:picMk id="4" creationId="{0B04153E-0747-6762-BC9B-42627C90683F}"/>
          </ac:picMkLst>
        </pc:picChg>
      </pc:sldChg>
      <pc:sldChg chg="addSp delSp modSp mod">
        <pc:chgData name="Brett O'Connor" userId="e502d19c18986fc1" providerId="LiveId" clId="{9111BBD0-5A40-41D1-9AE4-CD0E1B1BE05F}" dt="2024-10-20T21:45:09.807" v="287" actId="14100"/>
        <pc:sldMkLst>
          <pc:docMk/>
          <pc:sldMk cId="0" sldId="276"/>
        </pc:sldMkLst>
        <pc:picChg chg="del">
          <ac:chgData name="Brett O'Connor" userId="e502d19c18986fc1" providerId="LiveId" clId="{9111BBD0-5A40-41D1-9AE4-CD0E1B1BE05F}" dt="2024-10-20T21:43:46.402" v="273" actId="478"/>
          <ac:picMkLst>
            <pc:docMk/>
            <pc:sldMk cId="0" sldId="276"/>
            <ac:picMk id="3" creationId="{8B0A8676-F93B-1799-C831-B0F7AC333924}"/>
          </ac:picMkLst>
        </pc:picChg>
        <pc:picChg chg="add del mod">
          <ac:chgData name="Brett O'Connor" userId="e502d19c18986fc1" providerId="LiveId" clId="{9111BBD0-5A40-41D1-9AE4-CD0E1B1BE05F}" dt="2024-10-20T21:44:29.637" v="279" actId="478"/>
          <ac:picMkLst>
            <pc:docMk/>
            <pc:sldMk cId="0" sldId="276"/>
            <ac:picMk id="4" creationId="{0A4569C0-D3D9-D39F-6518-FED0C38D638E}"/>
          </ac:picMkLst>
        </pc:picChg>
        <pc:picChg chg="add mod">
          <ac:chgData name="Brett O'Connor" userId="e502d19c18986fc1" providerId="LiveId" clId="{9111BBD0-5A40-41D1-9AE4-CD0E1B1BE05F}" dt="2024-10-20T21:45:09.807" v="287" actId="14100"/>
          <ac:picMkLst>
            <pc:docMk/>
            <pc:sldMk cId="0" sldId="276"/>
            <ac:picMk id="6" creationId="{9F0D5ECA-80A3-01A8-A26D-916BFC3D3C28}"/>
          </ac:picMkLst>
        </pc:picChg>
      </pc:sldChg>
      <pc:sldChg chg="addSp delSp modSp mod">
        <pc:chgData name="Brett O'Connor" userId="e502d19c18986fc1" providerId="LiveId" clId="{9111BBD0-5A40-41D1-9AE4-CD0E1B1BE05F}" dt="2024-10-20T21:56:50.376" v="452" actId="197"/>
        <pc:sldMkLst>
          <pc:docMk/>
          <pc:sldMk cId="0" sldId="278"/>
        </pc:sldMkLst>
        <pc:spChg chg="mod">
          <ac:chgData name="Brett O'Connor" userId="e502d19c18986fc1" providerId="LiveId" clId="{9111BBD0-5A40-41D1-9AE4-CD0E1B1BE05F}" dt="2024-10-20T21:06:51.526" v="233" actId="20577"/>
          <ac:spMkLst>
            <pc:docMk/>
            <pc:sldMk cId="0" sldId="278"/>
            <ac:spMk id="12291" creationId="{6AC14C43-77E3-D014-57E9-FFEA15155B35}"/>
          </ac:spMkLst>
        </pc:spChg>
        <pc:picChg chg="add del mod">
          <ac:chgData name="Brett O'Connor" userId="e502d19c18986fc1" providerId="LiveId" clId="{9111BBD0-5A40-41D1-9AE4-CD0E1B1BE05F}" dt="2024-10-20T21:41:27.260" v="257" actId="21"/>
          <ac:picMkLst>
            <pc:docMk/>
            <pc:sldMk cId="0" sldId="278"/>
            <ac:picMk id="2" creationId="{76A32CDB-A119-7928-17F5-D46DE13E8CA6}"/>
          </ac:picMkLst>
        </pc:picChg>
        <pc:picChg chg="del">
          <ac:chgData name="Brett O'Connor" userId="e502d19c18986fc1" providerId="LiveId" clId="{9111BBD0-5A40-41D1-9AE4-CD0E1B1BE05F}" dt="2024-10-20T21:39:34.221" v="253" actId="21"/>
          <ac:picMkLst>
            <pc:docMk/>
            <pc:sldMk cId="0" sldId="278"/>
            <ac:picMk id="3" creationId="{77F48DA9-8934-1171-237F-F60E8C26EF3C}"/>
          </ac:picMkLst>
        </pc:picChg>
        <pc:picChg chg="add mod">
          <ac:chgData name="Brett O'Connor" userId="e502d19c18986fc1" providerId="LiveId" clId="{9111BBD0-5A40-41D1-9AE4-CD0E1B1BE05F}" dt="2024-10-20T21:56:50.376" v="452" actId="197"/>
          <ac:picMkLst>
            <pc:docMk/>
            <pc:sldMk cId="0" sldId="278"/>
            <ac:picMk id="5" creationId="{79B59545-0491-2F3C-95D7-2CB7F9BF96E9}"/>
          </ac:picMkLst>
        </pc:picChg>
      </pc:sldChg>
      <pc:sldChg chg="addSp delSp modSp mod">
        <pc:chgData name="Brett O'Connor" userId="e502d19c18986fc1" providerId="LiveId" clId="{9111BBD0-5A40-41D1-9AE4-CD0E1B1BE05F}" dt="2024-10-20T22:09:20.850" v="744" actId="20577"/>
        <pc:sldMkLst>
          <pc:docMk/>
          <pc:sldMk cId="0" sldId="279"/>
        </pc:sldMkLst>
        <pc:spChg chg="mod">
          <ac:chgData name="Brett O'Connor" userId="e502d19c18986fc1" providerId="LiveId" clId="{9111BBD0-5A40-41D1-9AE4-CD0E1B1BE05F}" dt="2024-10-20T22:09:20.850" v="744" actId="20577"/>
          <ac:spMkLst>
            <pc:docMk/>
            <pc:sldMk cId="0" sldId="279"/>
            <ac:spMk id="14339" creationId="{97150E0B-6617-F3B3-9964-6B604091812A}"/>
          </ac:spMkLst>
        </pc:spChg>
        <pc:picChg chg="del">
          <ac:chgData name="Brett O'Connor" userId="e502d19c18986fc1" providerId="LiveId" clId="{9111BBD0-5A40-41D1-9AE4-CD0E1B1BE05F}" dt="2024-10-20T22:08:18.115" v="733" actId="478"/>
          <ac:picMkLst>
            <pc:docMk/>
            <pc:sldMk cId="0" sldId="279"/>
            <ac:picMk id="2" creationId="{B6E913BF-9A4C-B256-8A1F-1F6E82FFC4F6}"/>
          </ac:picMkLst>
        </pc:picChg>
        <pc:picChg chg="add mod">
          <ac:chgData name="Brett O'Connor" userId="e502d19c18986fc1" providerId="LiveId" clId="{9111BBD0-5A40-41D1-9AE4-CD0E1B1BE05F}" dt="2024-10-20T22:09:15.557" v="742" actId="14100"/>
          <ac:picMkLst>
            <pc:docMk/>
            <pc:sldMk cId="0" sldId="279"/>
            <ac:picMk id="4" creationId="{A586ECD9-A9BC-6D1E-ACBA-1BCF3544C98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C464F5-B02F-42BB-8E0D-0CB0A473E416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D08B5C51-5AD4-48FC-B28D-EC2A130D7D3F}">
      <dgm:prSet phldrT="[Text]" custT="1"/>
      <dgm:spPr>
        <a:solidFill>
          <a:srgbClr val="004376"/>
        </a:solidFill>
      </dgm:spPr>
      <dgm:t>
        <a:bodyPr/>
        <a:lstStyle/>
        <a:p>
          <a:r>
            <a:rPr lang="en-US" sz="2800" dirty="0"/>
            <a:t>District 5300</a:t>
          </a:r>
        </a:p>
      </dgm:t>
    </dgm:pt>
    <dgm:pt modelId="{F4539218-D501-43D0-A67C-A157C1097BAA}" type="parTrans" cxnId="{4742DDB2-566D-4215-ABF4-1C4A8F34B75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1B0C171-6203-4BB9-903E-CA3E622A1FA1}" type="sibTrans" cxnId="{4742DDB2-566D-4215-ABF4-1C4A8F34B75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45129AF-8640-479A-9910-932FC7130231}">
      <dgm:prSet phldrT="[Text]" custT="1"/>
      <dgm:spPr/>
      <dgm:t>
        <a:bodyPr/>
        <a:lstStyle/>
        <a:p>
          <a:r>
            <a:rPr lang="en-US" sz="1800" dirty="0"/>
            <a:t>California West</a:t>
          </a:r>
        </a:p>
      </dgm:t>
    </dgm:pt>
    <dgm:pt modelId="{024F64F3-B9AE-4E79-8AF0-5ABCE9C2CDE0}" type="parTrans" cxnId="{C153CE19-013B-4FF0-8F8A-DF0F17BB8DA4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8644D1CA-87BB-41BC-BAFA-A11D8101B63B}" type="sibTrans" cxnId="{C153CE19-013B-4FF0-8F8A-DF0F17BB8DA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1C7743-11FD-4880-B34D-21E207A29EEE}">
      <dgm:prSet phldrT="[Text]" custT="1"/>
      <dgm:spPr/>
      <dgm:t>
        <a:bodyPr/>
        <a:lstStyle/>
        <a:p>
          <a:r>
            <a:rPr lang="en-US" sz="1200" dirty="0"/>
            <a:t>Group  2</a:t>
          </a:r>
        </a:p>
      </dgm:t>
    </dgm:pt>
    <dgm:pt modelId="{8D969B0B-2E42-4008-B1C3-BCD94CD84F2E}" type="parTrans" cxnId="{6077588D-CB7F-4924-B0A9-EA36BE6CD0C7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A866F088-D18F-4270-B203-10803B6FF3B1}" type="sibTrans" cxnId="{6077588D-CB7F-4924-B0A9-EA36BE6CD0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8EB820-4E44-4839-9CB8-10F991E3D98D}">
      <dgm:prSet phldrT="[Text]" custT="1"/>
      <dgm:spPr/>
      <dgm:t>
        <a:bodyPr/>
        <a:lstStyle/>
        <a:p>
          <a:r>
            <a:rPr lang="en-US" sz="1200" dirty="0"/>
            <a:t>Group 5</a:t>
          </a:r>
        </a:p>
      </dgm:t>
    </dgm:pt>
    <dgm:pt modelId="{55B8BA02-A21B-41DF-97AD-FE508C7431C4}" type="parTrans" cxnId="{2126AC2F-F1A0-4F58-8EA1-FF985DD82971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A086F4C8-9467-4FF5-968D-64C35ED35566}" type="sibTrans" cxnId="{2126AC2F-F1A0-4F58-8EA1-FF985DD8297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512AC9-7393-44B7-B0DD-A5DFEE3BC1D4}">
      <dgm:prSet phldrT="[Text]" custT="1"/>
      <dgm:spPr/>
      <dgm:t>
        <a:bodyPr/>
        <a:lstStyle/>
        <a:p>
          <a:r>
            <a:rPr lang="en-US" sz="1800" dirty="0"/>
            <a:t>California East</a:t>
          </a:r>
        </a:p>
      </dgm:t>
    </dgm:pt>
    <dgm:pt modelId="{8B8DE80A-4C99-4192-9D6D-9B49920CD8AB}" type="parTrans" cxnId="{B4A9372F-87DB-418A-84F5-971418A4CE1E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5755A47A-F594-4F3C-A0CB-16FF1A3326DF}" type="sibTrans" cxnId="{B4A9372F-87DB-418A-84F5-971418A4CE1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4E838A-71FA-457E-84EE-E30E9EEFCA44}">
      <dgm:prSet phldrT="[Text]" custT="1"/>
      <dgm:spPr/>
      <dgm:t>
        <a:bodyPr/>
        <a:lstStyle/>
        <a:p>
          <a:r>
            <a:rPr lang="en-US" sz="1200" dirty="0"/>
            <a:t>Group  3</a:t>
          </a:r>
        </a:p>
      </dgm:t>
    </dgm:pt>
    <dgm:pt modelId="{1A073FDD-A9DF-43C4-B210-B61067115D83}" type="parTrans" cxnId="{B8E5AAB5-368D-4E2A-9F1F-D4224187BEEC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C79538D2-8336-425E-8A9D-A95412953A44}" type="sibTrans" cxnId="{B8E5AAB5-368D-4E2A-9F1F-D4224187BEE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26BF341-6FCE-4165-AF59-2874B4F44D22}">
      <dgm:prSet phldrT="[Text]" custT="1"/>
      <dgm:spPr/>
      <dgm:t>
        <a:bodyPr/>
        <a:lstStyle/>
        <a:p>
          <a:r>
            <a:rPr lang="en-US" sz="1200" dirty="0"/>
            <a:t>Group  4</a:t>
          </a:r>
        </a:p>
      </dgm:t>
    </dgm:pt>
    <dgm:pt modelId="{C1D4A68F-83E0-40C2-8761-57864C8A7FD7}" type="parTrans" cxnId="{2F04C68A-99DB-4899-BB55-9F803FB04F79}">
      <dgm:prSet/>
      <dgm:spPr/>
      <dgm:t>
        <a:bodyPr/>
        <a:lstStyle/>
        <a:p>
          <a:endParaRPr lang="en-US" dirty="0"/>
        </a:p>
      </dgm:t>
    </dgm:pt>
    <dgm:pt modelId="{3C8A6041-5C53-47E3-A003-0116766B10BF}" type="sibTrans" cxnId="{2F04C68A-99DB-4899-BB55-9F803FB04F79}">
      <dgm:prSet/>
      <dgm:spPr/>
      <dgm:t>
        <a:bodyPr/>
        <a:lstStyle/>
        <a:p>
          <a:endParaRPr lang="en-US"/>
        </a:p>
      </dgm:t>
    </dgm:pt>
    <dgm:pt modelId="{444D1BD4-A5E2-4F51-B3AD-FAA18B013722}">
      <dgm:prSet phldrT="[Text]" custT="1"/>
      <dgm:spPr/>
      <dgm:t>
        <a:bodyPr/>
        <a:lstStyle/>
        <a:p>
          <a:r>
            <a:rPr lang="en-US" sz="1200" dirty="0"/>
            <a:t>Group 6</a:t>
          </a:r>
        </a:p>
      </dgm:t>
    </dgm:pt>
    <dgm:pt modelId="{4AA9CC25-81DD-4017-9F4E-35FBCAC9E1E2}" type="parTrans" cxnId="{DBD4CB1F-DA3B-4597-BFC9-B333968543AD}">
      <dgm:prSet/>
      <dgm:spPr/>
      <dgm:t>
        <a:bodyPr/>
        <a:lstStyle/>
        <a:p>
          <a:endParaRPr lang="en-US" dirty="0"/>
        </a:p>
      </dgm:t>
    </dgm:pt>
    <dgm:pt modelId="{3DBD83CB-EC41-4A92-927B-FA267263C675}" type="sibTrans" cxnId="{DBD4CB1F-DA3B-4597-BFC9-B333968543AD}">
      <dgm:prSet/>
      <dgm:spPr/>
      <dgm:t>
        <a:bodyPr/>
        <a:lstStyle/>
        <a:p>
          <a:endParaRPr lang="en-US"/>
        </a:p>
      </dgm:t>
    </dgm:pt>
    <dgm:pt modelId="{F93E3BE8-8C2B-45D9-A410-76844AC275F8}">
      <dgm:prSet phldrT="[Text]" custT="1"/>
      <dgm:spPr/>
      <dgm:t>
        <a:bodyPr/>
        <a:lstStyle/>
        <a:p>
          <a:r>
            <a:rPr lang="en-US" sz="1200" dirty="0"/>
            <a:t>Group 7</a:t>
          </a:r>
        </a:p>
      </dgm:t>
    </dgm:pt>
    <dgm:pt modelId="{37CA9CD3-9021-499E-A09C-57A16509B8E5}" type="parTrans" cxnId="{4ED8D631-4C83-4629-8FE1-E6E0DE7C6E41}">
      <dgm:prSet/>
      <dgm:spPr/>
      <dgm:t>
        <a:bodyPr/>
        <a:lstStyle/>
        <a:p>
          <a:endParaRPr lang="en-US" dirty="0"/>
        </a:p>
      </dgm:t>
    </dgm:pt>
    <dgm:pt modelId="{DC459F87-2D93-419F-81FE-94E755288BD7}" type="sibTrans" cxnId="{4ED8D631-4C83-4629-8FE1-E6E0DE7C6E41}">
      <dgm:prSet/>
      <dgm:spPr/>
      <dgm:t>
        <a:bodyPr/>
        <a:lstStyle/>
        <a:p>
          <a:endParaRPr lang="en-US"/>
        </a:p>
      </dgm:t>
    </dgm:pt>
    <dgm:pt modelId="{1425297E-C4E0-437A-85F2-678450A88CDD}">
      <dgm:prSet phldrT="[Text]" custT="1"/>
      <dgm:spPr/>
      <dgm:t>
        <a:bodyPr/>
        <a:lstStyle/>
        <a:p>
          <a:r>
            <a:rPr lang="en-US" sz="1200" dirty="0"/>
            <a:t>Group 8</a:t>
          </a:r>
        </a:p>
      </dgm:t>
    </dgm:pt>
    <dgm:pt modelId="{17426A8C-C813-4E54-B985-4AB5792878E8}" type="parTrans" cxnId="{F18AB6AA-8F15-405C-913E-D1C492A8E304}">
      <dgm:prSet/>
      <dgm:spPr/>
      <dgm:t>
        <a:bodyPr/>
        <a:lstStyle/>
        <a:p>
          <a:endParaRPr lang="en-US" dirty="0"/>
        </a:p>
      </dgm:t>
    </dgm:pt>
    <dgm:pt modelId="{68B4D34E-1AB0-49C4-BA0E-7E0B14B2515A}" type="sibTrans" cxnId="{F18AB6AA-8F15-405C-913E-D1C492A8E304}">
      <dgm:prSet/>
      <dgm:spPr/>
      <dgm:t>
        <a:bodyPr/>
        <a:lstStyle/>
        <a:p>
          <a:endParaRPr lang="en-US"/>
        </a:p>
      </dgm:t>
    </dgm:pt>
    <dgm:pt modelId="{BAE47285-3319-49A0-B20C-4C041BE1EC2B}">
      <dgm:prSet phldrT="[Text]" custT="1"/>
      <dgm:spPr/>
      <dgm:t>
        <a:bodyPr/>
        <a:lstStyle/>
        <a:p>
          <a:r>
            <a:rPr lang="en-US" sz="1800"/>
            <a:t>High Desert</a:t>
          </a:r>
          <a:endParaRPr lang="en-US" sz="1800" dirty="0"/>
        </a:p>
      </dgm:t>
    </dgm:pt>
    <dgm:pt modelId="{6F6CF26F-99B3-4214-A1AA-0E7FE4F971AF}" type="parTrans" cxnId="{E6712B50-D7DE-48FF-A6E2-F803B865D39B}">
      <dgm:prSet/>
      <dgm:spPr/>
      <dgm:t>
        <a:bodyPr/>
        <a:lstStyle/>
        <a:p>
          <a:endParaRPr lang="en-US" dirty="0"/>
        </a:p>
      </dgm:t>
    </dgm:pt>
    <dgm:pt modelId="{9CE99D92-DB1B-4D25-BDA2-2FA3245D35E9}" type="sibTrans" cxnId="{E6712B50-D7DE-48FF-A6E2-F803B865D39B}">
      <dgm:prSet/>
      <dgm:spPr/>
      <dgm:t>
        <a:bodyPr/>
        <a:lstStyle/>
        <a:p>
          <a:endParaRPr lang="en-US"/>
        </a:p>
      </dgm:t>
    </dgm:pt>
    <dgm:pt modelId="{C3421838-3CF4-4862-B3A1-D9E0E54A19ED}">
      <dgm:prSet phldrT="[Text]" custT="1"/>
      <dgm:spPr/>
      <dgm:t>
        <a:bodyPr/>
        <a:lstStyle/>
        <a:p>
          <a:r>
            <a:rPr lang="en-US" sz="1800" dirty="0"/>
            <a:t>Southern Nevada</a:t>
          </a:r>
        </a:p>
      </dgm:t>
    </dgm:pt>
    <dgm:pt modelId="{D8C63C4D-124E-45A5-A325-994FBF83AA4F}" type="parTrans" cxnId="{A3B13E2F-3DDE-43BB-80EE-7F099AD256DB}">
      <dgm:prSet/>
      <dgm:spPr/>
      <dgm:t>
        <a:bodyPr/>
        <a:lstStyle/>
        <a:p>
          <a:endParaRPr lang="en-US" dirty="0"/>
        </a:p>
      </dgm:t>
    </dgm:pt>
    <dgm:pt modelId="{5E97FFD9-0EC8-4BE0-A63E-C950605002A5}" type="sibTrans" cxnId="{A3B13E2F-3DDE-43BB-80EE-7F099AD256DB}">
      <dgm:prSet/>
      <dgm:spPr/>
      <dgm:t>
        <a:bodyPr/>
        <a:lstStyle/>
        <a:p>
          <a:endParaRPr lang="en-US"/>
        </a:p>
      </dgm:t>
    </dgm:pt>
    <dgm:pt modelId="{C5CDDACA-B3AB-4234-89B6-6C9D908AF4EE}">
      <dgm:prSet phldrT="[Text]" custT="1"/>
      <dgm:spPr/>
      <dgm:t>
        <a:bodyPr/>
        <a:lstStyle/>
        <a:p>
          <a:r>
            <a:rPr lang="en-US" sz="1200" dirty="0"/>
            <a:t>Group 11</a:t>
          </a:r>
        </a:p>
      </dgm:t>
    </dgm:pt>
    <dgm:pt modelId="{9FAA91B2-E813-4E9B-9B29-6CB0BBB86D52}" type="parTrans" cxnId="{8D94894B-DA49-47C7-8C9C-4654997655BF}">
      <dgm:prSet/>
      <dgm:spPr/>
      <dgm:t>
        <a:bodyPr/>
        <a:lstStyle/>
        <a:p>
          <a:endParaRPr lang="en-US" dirty="0"/>
        </a:p>
      </dgm:t>
    </dgm:pt>
    <dgm:pt modelId="{BFD9AB76-8B79-47A5-87A5-FE74097DBCEA}" type="sibTrans" cxnId="{8D94894B-DA49-47C7-8C9C-4654997655BF}">
      <dgm:prSet/>
      <dgm:spPr/>
      <dgm:t>
        <a:bodyPr/>
        <a:lstStyle/>
        <a:p>
          <a:endParaRPr lang="en-US"/>
        </a:p>
      </dgm:t>
    </dgm:pt>
    <dgm:pt modelId="{FA16C376-8C81-4B6A-8289-CD4EA7802CDA}">
      <dgm:prSet phldrT="[Text]" custT="1"/>
      <dgm:spPr/>
      <dgm:t>
        <a:bodyPr/>
        <a:lstStyle/>
        <a:p>
          <a:pPr algn="ctr"/>
          <a:r>
            <a:rPr lang="en-US" sz="1200" dirty="0"/>
            <a:t>Group 14</a:t>
          </a:r>
        </a:p>
      </dgm:t>
    </dgm:pt>
    <dgm:pt modelId="{0D89DA47-00EA-435C-9F39-772C27FA7B33}" type="parTrans" cxnId="{93CDEDD9-261F-4596-8BA6-AC8248CA6230}">
      <dgm:prSet/>
      <dgm:spPr/>
      <dgm:t>
        <a:bodyPr/>
        <a:lstStyle/>
        <a:p>
          <a:endParaRPr lang="en-US" dirty="0"/>
        </a:p>
      </dgm:t>
    </dgm:pt>
    <dgm:pt modelId="{860F53B1-C218-4D61-BA10-FE975530AAA4}" type="sibTrans" cxnId="{93CDEDD9-261F-4596-8BA6-AC8248CA6230}">
      <dgm:prSet/>
      <dgm:spPr/>
      <dgm:t>
        <a:bodyPr/>
        <a:lstStyle/>
        <a:p>
          <a:endParaRPr lang="en-US"/>
        </a:p>
      </dgm:t>
    </dgm:pt>
    <dgm:pt modelId="{95BAEAC1-FDBE-4932-8A28-C656E207979D}">
      <dgm:prSet phldrT="[Text]" custT="1"/>
      <dgm:spPr/>
      <dgm:t>
        <a:bodyPr/>
        <a:lstStyle/>
        <a:p>
          <a:r>
            <a:rPr lang="en-US" sz="1200" dirty="0"/>
            <a:t>Group 9</a:t>
          </a:r>
        </a:p>
      </dgm:t>
    </dgm:pt>
    <dgm:pt modelId="{E20A7D76-BF13-4E54-A743-82E412085851}" type="parTrans" cxnId="{9BBED3E9-4C63-4D06-A805-8DE3EC9A2D77}">
      <dgm:prSet/>
      <dgm:spPr/>
      <dgm:t>
        <a:bodyPr/>
        <a:lstStyle/>
        <a:p>
          <a:endParaRPr lang="en-US" dirty="0"/>
        </a:p>
      </dgm:t>
    </dgm:pt>
    <dgm:pt modelId="{15DCC14D-28FE-4202-AF12-BA501080B076}" type="sibTrans" cxnId="{9BBED3E9-4C63-4D06-A805-8DE3EC9A2D77}">
      <dgm:prSet/>
      <dgm:spPr/>
      <dgm:t>
        <a:bodyPr/>
        <a:lstStyle/>
        <a:p>
          <a:endParaRPr lang="en-US"/>
        </a:p>
      </dgm:t>
    </dgm:pt>
    <dgm:pt modelId="{DCFD0C36-49AA-4F72-8CD7-FC71E28CCA91}">
      <dgm:prSet phldrT="[Text]" custT="1"/>
      <dgm:spPr/>
      <dgm:t>
        <a:bodyPr/>
        <a:lstStyle/>
        <a:p>
          <a:r>
            <a:rPr lang="en-US" sz="1200" dirty="0"/>
            <a:t>Group 12</a:t>
          </a:r>
        </a:p>
      </dgm:t>
    </dgm:pt>
    <dgm:pt modelId="{15D56941-A723-4BAE-984B-9DB0DDC7C7A3}" type="parTrans" cxnId="{18B7304C-07FA-406E-B843-373F2B58B6C1}">
      <dgm:prSet/>
      <dgm:spPr/>
      <dgm:t>
        <a:bodyPr/>
        <a:lstStyle/>
        <a:p>
          <a:endParaRPr lang="en-US" dirty="0"/>
        </a:p>
      </dgm:t>
    </dgm:pt>
    <dgm:pt modelId="{F1F435DD-EDE6-48AB-B00A-FD959559E3F2}" type="sibTrans" cxnId="{18B7304C-07FA-406E-B843-373F2B58B6C1}">
      <dgm:prSet/>
      <dgm:spPr/>
      <dgm:t>
        <a:bodyPr/>
        <a:lstStyle/>
        <a:p>
          <a:endParaRPr lang="en-US"/>
        </a:p>
      </dgm:t>
    </dgm:pt>
    <dgm:pt modelId="{43D82548-0577-4EB4-BE36-CC6DDBD7F4A0}">
      <dgm:prSet phldrT="[Text]" custT="1"/>
      <dgm:spPr/>
      <dgm:t>
        <a:bodyPr/>
        <a:lstStyle/>
        <a:p>
          <a:r>
            <a:rPr lang="en-US" sz="1200" dirty="0"/>
            <a:t>Group 13</a:t>
          </a:r>
        </a:p>
      </dgm:t>
    </dgm:pt>
    <dgm:pt modelId="{15748108-3661-48E5-ACE6-57B3315BC69C}" type="parTrans" cxnId="{351118DA-6F62-43A0-A195-0BE4F7115C7D}">
      <dgm:prSet/>
      <dgm:spPr/>
      <dgm:t>
        <a:bodyPr/>
        <a:lstStyle/>
        <a:p>
          <a:endParaRPr lang="en-US" dirty="0"/>
        </a:p>
      </dgm:t>
    </dgm:pt>
    <dgm:pt modelId="{CE1AFB5A-8536-4C72-8804-627E4424BAB3}" type="sibTrans" cxnId="{351118DA-6F62-43A0-A195-0BE4F7115C7D}">
      <dgm:prSet/>
      <dgm:spPr/>
      <dgm:t>
        <a:bodyPr/>
        <a:lstStyle/>
        <a:p>
          <a:endParaRPr lang="en-US"/>
        </a:p>
      </dgm:t>
    </dgm:pt>
    <dgm:pt modelId="{588BE326-6226-4F44-AD59-E622E877869F}">
      <dgm:prSet phldrT="[Text]" custT="1"/>
      <dgm:spPr/>
      <dgm:t>
        <a:bodyPr/>
        <a:lstStyle/>
        <a:p>
          <a:r>
            <a:rPr lang="en-US" sz="1200" dirty="0"/>
            <a:t>Group 1</a:t>
          </a:r>
        </a:p>
      </dgm:t>
    </dgm:pt>
    <dgm:pt modelId="{DEA65352-580A-45DB-A9FA-8D1C9BEA668A}" type="parTrans" cxnId="{4265D454-F043-4886-A992-4E3E4F19F7EA}">
      <dgm:prSet/>
      <dgm:spPr/>
      <dgm:t>
        <a:bodyPr/>
        <a:lstStyle/>
        <a:p>
          <a:endParaRPr lang="en-US" dirty="0"/>
        </a:p>
      </dgm:t>
    </dgm:pt>
    <dgm:pt modelId="{6C016E4E-4744-4A27-83C6-174AC2EB579F}" type="sibTrans" cxnId="{4265D454-F043-4886-A992-4E3E4F19F7EA}">
      <dgm:prSet/>
      <dgm:spPr/>
      <dgm:t>
        <a:bodyPr/>
        <a:lstStyle/>
        <a:p>
          <a:endParaRPr lang="en-US"/>
        </a:p>
      </dgm:t>
    </dgm:pt>
    <dgm:pt modelId="{204D0FC6-05BA-4288-B00B-69B7D46F99FB}">
      <dgm:prSet phldrT="[Text]"/>
      <dgm:spPr/>
      <dgm:t>
        <a:bodyPr/>
        <a:lstStyle/>
        <a:p>
          <a:r>
            <a:rPr lang="en-US" dirty="0"/>
            <a:t>Antelope Valley</a:t>
          </a:r>
        </a:p>
      </dgm:t>
    </dgm:pt>
    <dgm:pt modelId="{3FE62D82-0201-4E84-AC1B-69B2AF9FAF5D}" type="parTrans" cxnId="{22A799B1-FFB6-425B-8429-F130772A1743}">
      <dgm:prSet/>
      <dgm:spPr/>
      <dgm:t>
        <a:bodyPr/>
        <a:lstStyle/>
        <a:p>
          <a:endParaRPr lang="fr-CA"/>
        </a:p>
      </dgm:t>
    </dgm:pt>
    <dgm:pt modelId="{856E26FD-5AC5-4781-A88B-133A929B0D84}" type="sibTrans" cxnId="{22A799B1-FFB6-425B-8429-F130772A1743}">
      <dgm:prSet/>
      <dgm:spPr/>
      <dgm:t>
        <a:bodyPr/>
        <a:lstStyle/>
        <a:p>
          <a:endParaRPr lang="fr-CA"/>
        </a:p>
      </dgm:t>
    </dgm:pt>
    <dgm:pt modelId="{07CBDADB-B94A-4540-AF01-17A6F2214016}">
      <dgm:prSet phldrT="[Text]"/>
      <dgm:spPr/>
      <dgm:t>
        <a:bodyPr/>
        <a:lstStyle/>
        <a:p>
          <a:r>
            <a:rPr lang="en-US" dirty="0"/>
            <a:t>Group 10</a:t>
          </a:r>
        </a:p>
      </dgm:t>
    </dgm:pt>
    <dgm:pt modelId="{7E343E10-12DE-480A-87AF-9B8611E4A607}" type="parTrans" cxnId="{873E78E5-8160-446E-89B0-3A45A68FB39D}">
      <dgm:prSet/>
      <dgm:spPr/>
      <dgm:t>
        <a:bodyPr/>
        <a:lstStyle/>
        <a:p>
          <a:endParaRPr lang="fr-CA"/>
        </a:p>
      </dgm:t>
    </dgm:pt>
    <dgm:pt modelId="{004EF268-D9B1-4FE8-9AF3-E201BB5F6E59}" type="sibTrans" cxnId="{873E78E5-8160-446E-89B0-3A45A68FB39D}">
      <dgm:prSet/>
      <dgm:spPr/>
      <dgm:t>
        <a:bodyPr/>
        <a:lstStyle/>
        <a:p>
          <a:endParaRPr lang="fr-CA"/>
        </a:p>
      </dgm:t>
    </dgm:pt>
    <dgm:pt modelId="{57DCD66A-0863-4004-B06B-A06E396A4AE2}" type="pres">
      <dgm:prSet presAssocID="{B4C464F5-B02F-42BB-8E0D-0CB0A473E41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3F167C8-D742-4313-BB4D-13FA29814FC5}" type="pres">
      <dgm:prSet presAssocID="{B4C464F5-B02F-42BB-8E0D-0CB0A473E416}" presName="hierFlow" presStyleCnt="0"/>
      <dgm:spPr/>
    </dgm:pt>
    <dgm:pt modelId="{0FB1421B-9593-4858-ADA6-823793E3A3A4}" type="pres">
      <dgm:prSet presAssocID="{B4C464F5-B02F-42BB-8E0D-0CB0A473E41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E34FD8A-6894-4A13-923A-F8A66C62A94E}" type="pres">
      <dgm:prSet presAssocID="{D08B5C51-5AD4-48FC-B28D-EC2A130D7D3F}" presName="Name17" presStyleCnt="0"/>
      <dgm:spPr/>
    </dgm:pt>
    <dgm:pt modelId="{C70A4204-C5CE-44F9-9249-36BCE222B60D}" type="pres">
      <dgm:prSet presAssocID="{D08B5C51-5AD4-48FC-B28D-EC2A130D7D3F}" presName="level1Shape" presStyleLbl="node0" presStyleIdx="0" presStyleCnt="1" custScaleX="110805" custScaleY="168649" custLinFactNeighborX="-24941" custLinFactNeighborY="0">
        <dgm:presLayoutVars>
          <dgm:chPref val="3"/>
        </dgm:presLayoutVars>
      </dgm:prSet>
      <dgm:spPr/>
    </dgm:pt>
    <dgm:pt modelId="{08659EF0-5932-4912-9801-FB2249782F94}" type="pres">
      <dgm:prSet presAssocID="{D08B5C51-5AD4-48FC-B28D-EC2A130D7D3F}" presName="hierChild2" presStyleCnt="0"/>
      <dgm:spPr/>
    </dgm:pt>
    <dgm:pt modelId="{DBC4BC7D-A27C-4C19-AAF7-C8280D404459}" type="pres">
      <dgm:prSet presAssocID="{024F64F3-B9AE-4E79-8AF0-5ABCE9C2CDE0}" presName="Name25" presStyleLbl="parChTrans1D2" presStyleIdx="0" presStyleCnt="5"/>
      <dgm:spPr/>
    </dgm:pt>
    <dgm:pt modelId="{0529F701-5E68-4907-B07E-8A56EBEAACEA}" type="pres">
      <dgm:prSet presAssocID="{024F64F3-B9AE-4E79-8AF0-5ABCE9C2CDE0}" presName="connTx" presStyleLbl="parChTrans1D2" presStyleIdx="0" presStyleCnt="5"/>
      <dgm:spPr/>
    </dgm:pt>
    <dgm:pt modelId="{7A6DC402-24F6-401F-A7B6-90118F06F876}" type="pres">
      <dgm:prSet presAssocID="{D45129AF-8640-479A-9910-932FC7130231}" presName="Name30" presStyleCnt="0"/>
      <dgm:spPr/>
    </dgm:pt>
    <dgm:pt modelId="{255BE1DF-CEAD-4602-B9EF-5357EB21B053}" type="pres">
      <dgm:prSet presAssocID="{D45129AF-8640-479A-9910-932FC7130231}" presName="level2Shape" presStyleLbl="node2" presStyleIdx="0" presStyleCnt="5"/>
      <dgm:spPr/>
    </dgm:pt>
    <dgm:pt modelId="{677D5139-7404-4F87-8723-B786D2A9CD56}" type="pres">
      <dgm:prSet presAssocID="{D45129AF-8640-479A-9910-932FC7130231}" presName="hierChild3" presStyleCnt="0"/>
      <dgm:spPr/>
    </dgm:pt>
    <dgm:pt modelId="{48B87FFB-AEC6-43D5-B45B-CFAEE84A7727}" type="pres">
      <dgm:prSet presAssocID="{DEA65352-580A-45DB-A9FA-8D1C9BEA668A}" presName="Name25" presStyleLbl="parChTrans1D3" presStyleIdx="0" presStyleCnt="14"/>
      <dgm:spPr/>
    </dgm:pt>
    <dgm:pt modelId="{1AA96829-9D0D-4D15-94E3-3BFCF25876A4}" type="pres">
      <dgm:prSet presAssocID="{DEA65352-580A-45DB-A9FA-8D1C9BEA668A}" presName="connTx" presStyleLbl="parChTrans1D3" presStyleIdx="0" presStyleCnt="14"/>
      <dgm:spPr/>
    </dgm:pt>
    <dgm:pt modelId="{3C23ADE5-8F11-43E9-9B1C-17A10E1C4A2E}" type="pres">
      <dgm:prSet presAssocID="{588BE326-6226-4F44-AD59-E622E877869F}" presName="Name30" presStyleCnt="0"/>
      <dgm:spPr/>
    </dgm:pt>
    <dgm:pt modelId="{24A043B8-DB59-4F8E-8C30-446D8E03B8B1}" type="pres">
      <dgm:prSet presAssocID="{588BE326-6226-4F44-AD59-E622E877869F}" presName="level2Shape" presStyleLbl="node3" presStyleIdx="0" presStyleCnt="14" custScaleX="189371" custScaleY="29670" custLinFactNeighborX="1061" custLinFactNeighborY="-614"/>
      <dgm:spPr/>
    </dgm:pt>
    <dgm:pt modelId="{1302FDBF-F6CE-48FD-A791-A265CD9BD6AC}" type="pres">
      <dgm:prSet presAssocID="{588BE326-6226-4F44-AD59-E622E877869F}" presName="hierChild3" presStyleCnt="0"/>
      <dgm:spPr/>
    </dgm:pt>
    <dgm:pt modelId="{F74C77D6-5281-406D-868B-D6BAB0AEB08C}" type="pres">
      <dgm:prSet presAssocID="{8D969B0B-2E42-4008-B1C3-BCD94CD84F2E}" presName="Name25" presStyleLbl="parChTrans1D3" presStyleIdx="1" presStyleCnt="14"/>
      <dgm:spPr/>
    </dgm:pt>
    <dgm:pt modelId="{8C68B9F8-337D-4C74-8F4C-A175C174D566}" type="pres">
      <dgm:prSet presAssocID="{8D969B0B-2E42-4008-B1C3-BCD94CD84F2E}" presName="connTx" presStyleLbl="parChTrans1D3" presStyleIdx="1" presStyleCnt="14"/>
      <dgm:spPr/>
    </dgm:pt>
    <dgm:pt modelId="{AD451FBA-9304-4060-9686-96F7A79EB571}" type="pres">
      <dgm:prSet presAssocID="{DF1C7743-11FD-4880-B34D-21E207A29EEE}" presName="Name30" presStyleCnt="0"/>
      <dgm:spPr/>
    </dgm:pt>
    <dgm:pt modelId="{E3505219-B068-4BF2-90C1-FFA9BFB032C0}" type="pres">
      <dgm:prSet presAssocID="{DF1C7743-11FD-4880-B34D-21E207A29EEE}" presName="level2Shape" presStyleLbl="node3" presStyleIdx="1" presStyleCnt="14" custScaleX="189371" custScaleY="29670"/>
      <dgm:spPr/>
    </dgm:pt>
    <dgm:pt modelId="{911D2CC6-C899-4933-AA05-ADA2FE5B65FC}" type="pres">
      <dgm:prSet presAssocID="{DF1C7743-11FD-4880-B34D-21E207A29EEE}" presName="hierChild3" presStyleCnt="0"/>
      <dgm:spPr/>
    </dgm:pt>
    <dgm:pt modelId="{2D49B475-30CE-4963-9988-C9AED40898FC}" type="pres">
      <dgm:prSet presAssocID="{1A073FDD-A9DF-43C4-B210-B61067115D83}" presName="Name25" presStyleLbl="parChTrans1D3" presStyleIdx="2" presStyleCnt="14"/>
      <dgm:spPr/>
    </dgm:pt>
    <dgm:pt modelId="{7958AA8E-58D0-415E-B697-65EBF3C7881E}" type="pres">
      <dgm:prSet presAssocID="{1A073FDD-A9DF-43C4-B210-B61067115D83}" presName="connTx" presStyleLbl="parChTrans1D3" presStyleIdx="2" presStyleCnt="14"/>
      <dgm:spPr/>
    </dgm:pt>
    <dgm:pt modelId="{936701FC-3467-42EC-B966-FB06F5EFE003}" type="pres">
      <dgm:prSet presAssocID="{974E838A-71FA-457E-84EE-E30E9EEFCA44}" presName="Name30" presStyleCnt="0"/>
      <dgm:spPr/>
    </dgm:pt>
    <dgm:pt modelId="{0A70A6EA-3CC5-46FF-AEBC-8391033FCB2D}" type="pres">
      <dgm:prSet presAssocID="{974E838A-71FA-457E-84EE-E30E9EEFCA44}" presName="level2Shape" presStyleLbl="node3" presStyleIdx="2" presStyleCnt="14" custScaleX="189371" custScaleY="29670"/>
      <dgm:spPr/>
    </dgm:pt>
    <dgm:pt modelId="{8B4D0C23-36A5-4DF0-A4E2-B8E616FC047E}" type="pres">
      <dgm:prSet presAssocID="{974E838A-71FA-457E-84EE-E30E9EEFCA44}" presName="hierChild3" presStyleCnt="0"/>
      <dgm:spPr/>
    </dgm:pt>
    <dgm:pt modelId="{60587794-678E-4767-8C70-1C889DACD36F}" type="pres">
      <dgm:prSet presAssocID="{C1D4A68F-83E0-40C2-8761-57864C8A7FD7}" presName="Name25" presStyleLbl="parChTrans1D3" presStyleIdx="3" presStyleCnt="14"/>
      <dgm:spPr/>
    </dgm:pt>
    <dgm:pt modelId="{967C2B52-8345-42D4-BBAC-9CF5E8173DF4}" type="pres">
      <dgm:prSet presAssocID="{C1D4A68F-83E0-40C2-8761-57864C8A7FD7}" presName="connTx" presStyleLbl="parChTrans1D3" presStyleIdx="3" presStyleCnt="14"/>
      <dgm:spPr/>
    </dgm:pt>
    <dgm:pt modelId="{FE7FEAC2-6207-44C7-8610-00A17BBA8962}" type="pres">
      <dgm:prSet presAssocID="{F26BF341-6FCE-4165-AF59-2874B4F44D22}" presName="Name30" presStyleCnt="0"/>
      <dgm:spPr/>
    </dgm:pt>
    <dgm:pt modelId="{AB5CD0CD-CEBD-4C82-BDF3-FDE312175404}" type="pres">
      <dgm:prSet presAssocID="{F26BF341-6FCE-4165-AF59-2874B4F44D22}" presName="level2Shape" presStyleLbl="node3" presStyleIdx="3" presStyleCnt="14" custScaleX="189371" custScaleY="29670"/>
      <dgm:spPr/>
    </dgm:pt>
    <dgm:pt modelId="{B0452ABF-063A-4ACA-9B35-E11A4FAC1735}" type="pres">
      <dgm:prSet presAssocID="{F26BF341-6FCE-4165-AF59-2874B4F44D22}" presName="hierChild3" presStyleCnt="0"/>
      <dgm:spPr/>
    </dgm:pt>
    <dgm:pt modelId="{9BA6768C-457D-45FC-B9E5-80E18E65B961}" type="pres">
      <dgm:prSet presAssocID="{8B8DE80A-4C99-4192-9D6D-9B49920CD8AB}" presName="Name25" presStyleLbl="parChTrans1D2" presStyleIdx="1" presStyleCnt="5"/>
      <dgm:spPr/>
    </dgm:pt>
    <dgm:pt modelId="{918C0D93-D724-447D-9EEC-FA69264C203E}" type="pres">
      <dgm:prSet presAssocID="{8B8DE80A-4C99-4192-9D6D-9B49920CD8AB}" presName="connTx" presStyleLbl="parChTrans1D2" presStyleIdx="1" presStyleCnt="5"/>
      <dgm:spPr/>
    </dgm:pt>
    <dgm:pt modelId="{7DE56D9B-7BFE-4CB7-8C4A-4501B1C9FE94}" type="pres">
      <dgm:prSet presAssocID="{BD512AC9-7393-44B7-B0DD-A5DFEE3BC1D4}" presName="Name30" presStyleCnt="0"/>
      <dgm:spPr/>
    </dgm:pt>
    <dgm:pt modelId="{6B1B987B-2609-4283-A652-88640225574D}" type="pres">
      <dgm:prSet presAssocID="{BD512AC9-7393-44B7-B0DD-A5DFEE3BC1D4}" presName="level2Shape" presStyleLbl="node2" presStyleIdx="1" presStyleCnt="5" custLinFactNeighborX="-458" custLinFactNeighborY="-40461"/>
      <dgm:spPr/>
    </dgm:pt>
    <dgm:pt modelId="{A075F178-8AE5-40AC-B63F-37E1F7759CB8}" type="pres">
      <dgm:prSet presAssocID="{BD512AC9-7393-44B7-B0DD-A5DFEE3BC1D4}" presName="hierChild3" presStyleCnt="0"/>
      <dgm:spPr/>
    </dgm:pt>
    <dgm:pt modelId="{E97E5813-CBBA-40C1-A4C9-9495F874B2BA}" type="pres">
      <dgm:prSet presAssocID="{55B8BA02-A21B-41DF-97AD-FE508C7431C4}" presName="Name25" presStyleLbl="parChTrans1D3" presStyleIdx="4" presStyleCnt="14"/>
      <dgm:spPr/>
    </dgm:pt>
    <dgm:pt modelId="{A347D55F-D5E4-4C50-85FA-67B14D532253}" type="pres">
      <dgm:prSet presAssocID="{55B8BA02-A21B-41DF-97AD-FE508C7431C4}" presName="connTx" presStyleLbl="parChTrans1D3" presStyleIdx="4" presStyleCnt="14"/>
      <dgm:spPr/>
    </dgm:pt>
    <dgm:pt modelId="{6B6ACFD2-FBA9-4DF4-97B5-8A6C2258D005}" type="pres">
      <dgm:prSet presAssocID="{D68EB820-4E44-4839-9CB8-10F991E3D98D}" presName="Name30" presStyleCnt="0"/>
      <dgm:spPr/>
    </dgm:pt>
    <dgm:pt modelId="{6F7E1B62-6244-416F-B982-AF8926FC9B7B}" type="pres">
      <dgm:prSet presAssocID="{D68EB820-4E44-4839-9CB8-10F991E3D98D}" presName="level2Shape" presStyleLbl="node3" presStyleIdx="4" presStyleCnt="14" custScaleX="189371" custScaleY="29670"/>
      <dgm:spPr/>
    </dgm:pt>
    <dgm:pt modelId="{CDAD6AF0-F308-4C3A-97BB-ED26FEB79259}" type="pres">
      <dgm:prSet presAssocID="{D68EB820-4E44-4839-9CB8-10F991E3D98D}" presName="hierChild3" presStyleCnt="0"/>
      <dgm:spPr/>
    </dgm:pt>
    <dgm:pt modelId="{BC32B9AF-AC11-488A-AC35-83C7E4ADAB7D}" type="pres">
      <dgm:prSet presAssocID="{4AA9CC25-81DD-4017-9F4E-35FBCAC9E1E2}" presName="Name25" presStyleLbl="parChTrans1D3" presStyleIdx="5" presStyleCnt="14"/>
      <dgm:spPr/>
    </dgm:pt>
    <dgm:pt modelId="{62D7102A-029B-4A0E-B303-3547114DAB71}" type="pres">
      <dgm:prSet presAssocID="{4AA9CC25-81DD-4017-9F4E-35FBCAC9E1E2}" presName="connTx" presStyleLbl="parChTrans1D3" presStyleIdx="5" presStyleCnt="14"/>
      <dgm:spPr/>
    </dgm:pt>
    <dgm:pt modelId="{A0DB591E-0EAF-420B-8B42-667982994AE8}" type="pres">
      <dgm:prSet presAssocID="{444D1BD4-A5E2-4F51-B3AD-FAA18B013722}" presName="Name30" presStyleCnt="0"/>
      <dgm:spPr/>
    </dgm:pt>
    <dgm:pt modelId="{01E3C487-EEF2-41CB-9EC1-824FF86249CC}" type="pres">
      <dgm:prSet presAssocID="{444D1BD4-A5E2-4F51-B3AD-FAA18B013722}" presName="level2Shape" presStyleLbl="node3" presStyleIdx="5" presStyleCnt="14" custScaleX="189371" custScaleY="29670"/>
      <dgm:spPr/>
    </dgm:pt>
    <dgm:pt modelId="{89E8E19A-1E48-4ADD-8212-544AA8970394}" type="pres">
      <dgm:prSet presAssocID="{444D1BD4-A5E2-4F51-B3AD-FAA18B013722}" presName="hierChild3" presStyleCnt="0"/>
      <dgm:spPr/>
    </dgm:pt>
    <dgm:pt modelId="{65F42804-411F-45CB-862F-53D0B74C16A6}" type="pres">
      <dgm:prSet presAssocID="{37CA9CD3-9021-499E-A09C-57A16509B8E5}" presName="Name25" presStyleLbl="parChTrans1D3" presStyleIdx="6" presStyleCnt="14"/>
      <dgm:spPr/>
    </dgm:pt>
    <dgm:pt modelId="{353909AE-6CD9-40C4-96D8-2E012C3CC5C0}" type="pres">
      <dgm:prSet presAssocID="{37CA9CD3-9021-499E-A09C-57A16509B8E5}" presName="connTx" presStyleLbl="parChTrans1D3" presStyleIdx="6" presStyleCnt="14"/>
      <dgm:spPr/>
    </dgm:pt>
    <dgm:pt modelId="{C060DDBC-E693-4C50-9BDC-D11158FCC1BF}" type="pres">
      <dgm:prSet presAssocID="{F93E3BE8-8C2B-45D9-A410-76844AC275F8}" presName="Name30" presStyleCnt="0"/>
      <dgm:spPr/>
    </dgm:pt>
    <dgm:pt modelId="{376445F1-65A1-4EBF-8963-3D9F12EA383A}" type="pres">
      <dgm:prSet presAssocID="{F93E3BE8-8C2B-45D9-A410-76844AC275F8}" presName="level2Shape" presStyleLbl="node3" presStyleIdx="6" presStyleCnt="14" custScaleX="189371" custScaleY="29670"/>
      <dgm:spPr/>
    </dgm:pt>
    <dgm:pt modelId="{37BE4E7E-7E8D-456F-B32D-17CE38222982}" type="pres">
      <dgm:prSet presAssocID="{F93E3BE8-8C2B-45D9-A410-76844AC275F8}" presName="hierChild3" presStyleCnt="0"/>
      <dgm:spPr/>
    </dgm:pt>
    <dgm:pt modelId="{692BB291-B162-44F7-B6C7-DFD7FEC196E5}" type="pres">
      <dgm:prSet presAssocID="{17426A8C-C813-4E54-B985-4AB5792878E8}" presName="Name25" presStyleLbl="parChTrans1D3" presStyleIdx="7" presStyleCnt="14"/>
      <dgm:spPr/>
    </dgm:pt>
    <dgm:pt modelId="{1E8D5079-4E28-4A83-AF86-179A34466A4D}" type="pres">
      <dgm:prSet presAssocID="{17426A8C-C813-4E54-B985-4AB5792878E8}" presName="connTx" presStyleLbl="parChTrans1D3" presStyleIdx="7" presStyleCnt="14"/>
      <dgm:spPr/>
    </dgm:pt>
    <dgm:pt modelId="{F19E758F-E72C-4960-BABF-3CC00A467D5C}" type="pres">
      <dgm:prSet presAssocID="{1425297E-C4E0-437A-85F2-678450A88CDD}" presName="Name30" presStyleCnt="0"/>
      <dgm:spPr/>
    </dgm:pt>
    <dgm:pt modelId="{6E7470DF-D255-442F-A235-EC0D6D167F92}" type="pres">
      <dgm:prSet presAssocID="{1425297E-C4E0-437A-85F2-678450A88CDD}" presName="level2Shape" presStyleLbl="node3" presStyleIdx="7" presStyleCnt="14" custScaleX="189371" custScaleY="29670"/>
      <dgm:spPr/>
    </dgm:pt>
    <dgm:pt modelId="{1E4CC032-E559-45B1-A19F-614835E4AE7B}" type="pres">
      <dgm:prSet presAssocID="{1425297E-C4E0-437A-85F2-678450A88CDD}" presName="hierChild3" presStyleCnt="0"/>
      <dgm:spPr/>
    </dgm:pt>
    <dgm:pt modelId="{6EC5BA3F-7536-40AB-A787-C5AAE4DA053B}" type="pres">
      <dgm:prSet presAssocID="{6F6CF26F-99B3-4214-A1AA-0E7FE4F971AF}" presName="Name25" presStyleLbl="parChTrans1D2" presStyleIdx="2" presStyleCnt="5"/>
      <dgm:spPr/>
    </dgm:pt>
    <dgm:pt modelId="{007CC859-18B9-468B-A2ED-94E950F916BC}" type="pres">
      <dgm:prSet presAssocID="{6F6CF26F-99B3-4214-A1AA-0E7FE4F971AF}" presName="connTx" presStyleLbl="parChTrans1D2" presStyleIdx="2" presStyleCnt="5"/>
      <dgm:spPr/>
    </dgm:pt>
    <dgm:pt modelId="{55D6A6A8-693A-4A79-9572-AF647354336F}" type="pres">
      <dgm:prSet presAssocID="{BAE47285-3319-49A0-B20C-4C041BE1EC2B}" presName="Name30" presStyleCnt="0"/>
      <dgm:spPr/>
    </dgm:pt>
    <dgm:pt modelId="{CD975271-1E59-4051-AC90-E3E524FEDAE5}" type="pres">
      <dgm:prSet presAssocID="{BAE47285-3319-49A0-B20C-4C041BE1EC2B}" presName="level2Shape" presStyleLbl="node2" presStyleIdx="2" presStyleCnt="5" custScaleY="66111" custLinFactNeighborX="161" custLinFactNeighborY="-14988"/>
      <dgm:spPr/>
    </dgm:pt>
    <dgm:pt modelId="{76CADFE0-FDB0-400C-BC71-F9D75A3BF668}" type="pres">
      <dgm:prSet presAssocID="{BAE47285-3319-49A0-B20C-4C041BE1EC2B}" presName="hierChild3" presStyleCnt="0"/>
      <dgm:spPr/>
    </dgm:pt>
    <dgm:pt modelId="{D59BDF45-846D-406C-A711-5A6FEC3DA86D}" type="pres">
      <dgm:prSet presAssocID="{E20A7D76-BF13-4E54-A743-82E412085851}" presName="Name25" presStyleLbl="parChTrans1D3" presStyleIdx="8" presStyleCnt="14"/>
      <dgm:spPr/>
    </dgm:pt>
    <dgm:pt modelId="{9C7724EB-572B-494F-AAA2-30111058EDE1}" type="pres">
      <dgm:prSet presAssocID="{E20A7D76-BF13-4E54-A743-82E412085851}" presName="connTx" presStyleLbl="parChTrans1D3" presStyleIdx="8" presStyleCnt="14"/>
      <dgm:spPr/>
    </dgm:pt>
    <dgm:pt modelId="{D920CE90-9AA9-468A-8F1A-3AAD47B7E34A}" type="pres">
      <dgm:prSet presAssocID="{95BAEAC1-FDBE-4932-8A28-C656E207979D}" presName="Name30" presStyleCnt="0"/>
      <dgm:spPr/>
    </dgm:pt>
    <dgm:pt modelId="{157F686C-D124-488A-A5B2-E4C372EB5E73}" type="pres">
      <dgm:prSet presAssocID="{95BAEAC1-FDBE-4932-8A28-C656E207979D}" presName="level2Shape" presStyleLbl="node3" presStyleIdx="8" presStyleCnt="14" custScaleX="189371" custScaleY="29670"/>
      <dgm:spPr/>
    </dgm:pt>
    <dgm:pt modelId="{B20F9813-45E7-4FDA-9062-B47F933F3177}" type="pres">
      <dgm:prSet presAssocID="{95BAEAC1-FDBE-4932-8A28-C656E207979D}" presName="hierChild3" presStyleCnt="0"/>
      <dgm:spPr/>
    </dgm:pt>
    <dgm:pt modelId="{55C8523C-12D6-429C-80FA-8B7DD602D550}" type="pres">
      <dgm:prSet presAssocID="{3FE62D82-0201-4E84-AC1B-69B2AF9FAF5D}" presName="Name25" presStyleLbl="parChTrans1D2" presStyleIdx="3" presStyleCnt="5"/>
      <dgm:spPr/>
    </dgm:pt>
    <dgm:pt modelId="{43BEC84F-CC3F-4691-8B1E-AD9077B82DC2}" type="pres">
      <dgm:prSet presAssocID="{3FE62D82-0201-4E84-AC1B-69B2AF9FAF5D}" presName="connTx" presStyleLbl="parChTrans1D2" presStyleIdx="3" presStyleCnt="5"/>
      <dgm:spPr/>
    </dgm:pt>
    <dgm:pt modelId="{0C699A35-6A74-403D-AD73-4D420356C86D}" type="pres">
      <dgm:prSet presAssocID="{204D0FC6-05BA-4288-B00B-69B7D46F99FB}" presName="Name30" presStyleCnt="0"/>
      <dgm:spPr/>
    </dgm:pt>
    <dgm:pt modelId="{66F98216-15FA-425A-89F5-C5A666CAD305}" type="pres">
      <dgm:prSet presAssocID="{204D0FC6-05BA-4288-B00B-69B7D46F99FB}" presName="level2Shape" presStyleLbl="node2" presStyleIdx="3" presStyleCnt="5" custScaleY="66111" custLinFactNeighborX="161" custLinFactNeighborY="-12353"/>
      <dgm:spPr/>
    </dgm:pt>
    <dgm:pt modelId="{982BE0E8-38C7-47F7-8CFE-D7B043785757}" type="pres">
      <dgm:prSet presAssocID="{204D0FC6-05BA-4288-B00B-69B7D46F99FB}" presName="hierChild3" presStyleCnt="0"/>
      <dgm:spPr/>
    </dgm:pt>
    <dgm:pt modelId="{605421DF-0CD8-4CE3-A333-6DEC6DA0B239}" type="pres">
      <dgm:prSet presAssocID="{7E343E10-12DE-480A-87AF-9B8611E4A607}" presName="Name25" presStyleLbl="parChTrans1D3" presStyleIdx="9" presStyleCnt="14"/>
      <dgm:spPr/>
    </dgm:pt>
    <dgm:pt modelId="{FDB7E0BB-D4CE-44BF-BC56-D2C81FE4B17B}" type="pres">
      <dgm:prSet presAssocID="{7E343E10-12DE-480A-87AF-9B8611E4A607}" presName="connTx" presStyleLbl="parChTrans1D3" presStyleIdx="9" presStyleCnt="14"/>
      <dgm:spPr/>
    </dgm:pt>
    <dgm:pt modelId="{5612D2EA-4557-4548-9FE1-F1968D04E816}" type="pres">
      <dgm:prSet presAssocID="{07CBDADB-B94A-4540-AF01-17A6F2214016}" presName="Name30" presStyleCnt="0"/>
      <dgm:spPr/>
    </dgm:pt>
    <dgm:pt modelId="{B807F5FE-2AB9-4238-8788-E66FC01F5379}" type="pres">
      <dgm:prSet presAssocID="{07CBDADB-B94A-4540-AF01-17A6F2214016}" presName="level2Shape" presStyleLbl="node3" presStyleIdx="9" presStyleCnt="14" custScaleX="190584" custScaleY="32633" custLinFactNeighborX="3766" custLinFactNeighborY="-21149"/>
      <dgm:spPr/>
    </dgm:pt>
    <dgm:pt modelId="{E315464D-546A-42A8-9A9B-915EFA0F0C78}" type="pres">
      <dgm:prSet presAssocID="{07CBDADB-B94A-4540-AF01-17A6F2214016}" presName="hierChild3" presStyleCnt="0"/>
      <dgm:spPr/>
    </dgm:pt>
    <dgm:pt modelId="{DEEEB18D-C19A-459C-AFF5-68DE6B0DC1E0}" type="pres">
      <dgm:prSet presAssocID="{D8C63C4D-124E-45A5-A325-994FBF83AA4F}" presName="Name25" presStyleLbl="parChTrans1D2" presStyleIdx="4" presStyleCnt="5"/>
      <dgm:spPr/>
    </dgm:pt>
    <dgm:pt modelId="{202197AE-859C-43DA-BF9A-362D74EFFC33}" type="pres">
      <dgm:prSet presAssocID="{D8C63C4D-124E-45A5-A325-994FBF83AA4F}" presName="connTx" presStyleLbl="parChTrans1D2" presStyleIdx="4" presStyleCnt="5"/>
      <dgm:spPr/>
    </dgm:pt>
    <dgm:pt modelId="{8359C5B2-A00F-4948-9E8B-81DB608AAB10}" type="pres">
      <dgm:prSet presAssocID="{C3421838-3CF4-4862-B3A1-D9E0E54A19ED}" presName="Name30" presStyleCnt="0"/>
      <dgm:spPr/>
    </dgm:pt>
    <dgm:pt modelId="{E148ED00-D830-4F9E-858A-EAD2DF745E2F}" type="pres">
      <dgm:prSet presAssocID="{C3421838-3CF4-4862-B3A1-D9E0E54A19ED}" presName="level2Shape" presStyleLbl="node2" presStyleIdx="4" presStyleCnt="5"/>
      <dgm:spPr/>
    </dgm:pt>
    <dgm:pt modelId="{B6B3604C-4366-4596-B07E-2DE3B4B247BF}" type="pres">
      <dgm:prSet presAssocID="{C3421838-3CF4-4862-B3A1-D9E0E54A19ED}" presName="hierChild3" presStyleCnt="0"/>
      <dgm:spPr/>
    </dgm:pt>
    <dgm:pt modelId="{B0053478-92A7-4DBC-9789-976E8142ADC5}" type="pres">
      <dgm:prSet presAssocID="{9FAA91B2-E813-4E9B-9B29-6CB0BBB86D52}" presName="Name25" presStyleLbl="parChTrans1D3" presStyleIdx="10" presStyleCnt="14"/>
      <dgm:spPr/>
    </dgm:pt>
    <dgm:pt modelId="{96277272-9263-41A6-87D4-F6135EA769F4}" type="pres">
      <dgm:prSet presAssocID="{9FAA91B2-E813-4E9B-9B29-6CB0BBB86D52}" presName="connTx" presStyleLbl="parChTrans1D3" presStyleIdx="10" presStyleCnt="14"/>
      <dgm:spPr/>
    </dgm:pt>
    <dgm:pt modelId="{58C12113-071E-4A71-8759-C63DC522DA08}" type="pres">
      <dgm:prSet presAssocID="{C5CDDACA-B3AB-4234-89B6-6C9D908AF4EE}" presName="Name30" presStyleCnt="0"/>
      <dgm:spPr/>
    </dgm:pt>
    <dgm:pt modelId="{D7432B1B-B7D4-4F83-B612-EE3E5C12A29E}" type="pres">
      <dgm:prSet presAssocID="{C5CDDACA-B3AB-4234-89B6-6C9D908AF4EE}" presName="level2Shape" presStyleLbl="node3" presStyleIdx="10" presStyleCnt="14" custScaleX="189371" custScaleY="29670"/>
      <dgm:spPr/>
    </dgm:pt>
    <dgm:pt modelId="{F1FE5766-9538-4A9B-94B1-7EB1DE290302}" type="pres">
      <dgm:prSet presAssocID="{C5CDDACA-B3AB-4234-89B6-6C9D908AF4EE}" presName="hierChild3" presStyleCnt="0"/>
      <dgm:spPr/>
    </dgm:pt>
    <dgm:pt modelId="{5B1E8EE5-F969-4B9D-93A6-5B325C6CD5CF}" type="pres">
      <dgm:prSet presAssocID="{15D56941-A723-4BAE-984B-9DB0DDC7C7A3}" presName="Name25" presStyleLbl="parChTrans1D3" presStyleIdx="11" presStyleCnt="14"/>
      <dgm:spPr/>
    </dgm:pt>
    <dgm:pt modelId="{5DE01FB4-2C3B-4B83-AEEB-F9D678BBE00D}" type="pres">
      <dgm:prSet presAssocID="{15D56941-A723-4BAE-984B-9DB0DDC7C7A3}" presName="connTx" presStyleLbl="parChTrans1D3" presStyleIdx="11" presStyleCnt="14"/>
      <dgm:spPr/>
    </dgm:pt>
    <dgm:pt modelId="{D506B4D0-4469-4843-847A-38C69516CDF0}" type="pres">
      <dgm:prSet presAssocID="{DCFD0C36-49AA-4F72-8CD7-FC71E28CCA91}" presName="Name30" presStyleCnt="0"/>
      <dgm:spPr/>
    </dgm:pt>
    <dgm:pt modelId="{6F4A1450-800C-4342-8BCE-1FA28FF2D2B5}" type="pres">
      <dgm:prSet presAssocID="{DCFD0C36-49AA-4F72-8CD7-FC71E28CCA91}" presName="level2Shape" presStyleLbl="node3" presStyleIdx="11" presStyleCnt="14" custScaleX="189371" custScaleY="29670"/>
      <dgm:spPr/>
    </dgm:pt>
    <dgm:pt modelId="{1DEB10AC-4950-4897-BFC3-EEF7FC676005}" type="pres">
      <dgm:prSet presAssocID="{DCFD0C36-49AA-4F72-8CD7-FC71E28CCA91}" presName="hierChild3" presStyleCnt="0"/>
      <dgm:spPr/>
    </dgm:pt>
    <dgm:pt modelId="{055BC394-E52D-4645-AC36-70741E990EA0}" type="pres">
      <dgm:prSet presAssocID="{15748108-3661-48E5-ACE6-57B3315BC69C}" presName="Name25" presStyleLbl="parChTrans1D3" presStyleIdx="12" presStyleCnt="14"/>
      <dgm:spPr/>
    </dgm:pt>
    <dgm:pt modelId="{D489771B-35EB-437F-AC74-4E5DD518A3EB}" type="pres">
      <dgm:prSet presAssocID="{15748108-3661-48E5-ACE6-57B3315BC69C}" presName="connTx" presStyleLbl="parChTrans1D3" presStyleIdx="12" presStyleCnt="14"/>
      <dgm:spPr/>
    </dgm:pt>
    <dgm:pt modelId="{A9C41183-2205-4D95-9B70-E0C6E13CF461}" type="pres">
      <dgm:prSet presAssocID="{43D82548-0577-4EB4-BE36-CC6DDBD7F4A0}" presName="Name30" presStyleCnt="0"/>
      <dgm:spPr/>
    </dgm:pt>
    <dgm:pt modelId="{F09A3E83-4309-445B-8F56-FEFD22E2B06D}" type="pres">
      <dgm:prSet presAssocID="{43D82548-0577-4EB4-BE36-CC6DDBD7F4A0}" presName="level2Shape" presStyleLbl="node3" presStyleIdx="12" presStyleCnt="14" custScaleX="189371" custScaleY="29670"/>
      <dgm:spPr/>
    </dgm:pt>
    <dgm:pt modelId="{D28B306F-C78B-412F-A18D-E61A58B2117F}" type="pres">
      <dgm:prSet presAssocID="{43D82548-0577-4EB4-BE36-CC6DDBD7F4A0}" presName="hierChild3" presStyleCnt="0"/>
      <dgm:spPr/>
    </dgm:pt>
    <dgm:pt modelId="{8B812526-7BC0-42B8-9572-A980FE1D0F22}" type="pres">
      <dgm:prSet presAssocID="{0D89DA47-00EA-435C-9F39-772C27FA7B33}" presName="Name25" presStyleLbl="parChTrans1D3" presStyleIdx="13" presStyleCnt="14"/>
      <dgm:spPr/>
    </dgm:pt>
    <dgm:pt modelId="{71C4DAFE-E234-4C6B-988D-85D28AC03074}" type="pres">
      <dgm:prSet presAssocID="{0D89DA47-00EA-435C-9F39-772C27FA7B33}" presName="connTx" presStyleLbl="parChTrans1D3" presStyleIdx="13" presStyleCnt="14"/>
      <dgm:spPr/>
    </dgm:pt>
    <dgm:pt modelId="{DB13F81E-2176-4D22-AFD7-CADF44A43BD5}" type="pres">
      <dgm:prSet presAssocID="{FA16C376-8C81-4B6A-8289-CD4EA7802CDA}" presName="Name30" presStyleCnt="0"/>
      <dgm:spPr/>
    </dgm:pt>
    <dgm:pt modelId="{8225F99E-20DF-4FA1-90A7-B8E15BAF2C76}" type="pres">
      <dgm:prSet presAssocID="{FA16C376-8C81-4B6A-8289-CD4EA7802CDA}" presName="level2Shape" presStyleLbl="node3" presStyleIdx="13" presStyleCnt="14" custScaleX="189371" custScaleY="29670" custLinFactNeighborX="1061" custLinFactNeighborY="-8331"/>
      <dgm:spPr/>
    </dgm:pt>
    <dgm:pt modelId="{A74FD617-B890-43EC-95B0-C20235AF64D0}" type="pres">
      <dgm:prSet presAssocID="{FA16C376-8C81-4B6A-8289-CD4EA7802CDA}" presName="hierChild3" presStyleCnt="0"/>
      <dgm:spPr/>
    </dgm:pt>
    <dgm:pt modelId="{527D094F-3C5C-4D29-B5D4-F57FB7A9A66E}" type="pres">
      <dgm:prSet presAssocID="{B4C464F5-B02F-42BB-8E0D-0CB0A473E416}" presName="bgShapesFlow" presStyleCnt="0"/>
      <dgm:spPr/>
    </dgm:pt>
  </dgm:ptLst>
  <dgm:cxnLst>
    <dgm:cxn modelId="{50B49505-D9D6-4F3A-A265-A6D63B17A9EB}" type="presOf" srcId="{BD512AC9-7393-44B7-B0DD-A5DFEE3BC1D4}" destId="{6B1B987B-2609-4283-A652-88640225574D}" srcOrd="0" destOrd="0" presId="urn:microsoft.com/office/officeart/2005/8/layout/hierarchy5"/>
    <dgm:cxn modelId="{A7D2B005-275E-4F04-8AC8-DDADD7ABFAB8}" type="presOf" srcId="{DF1C7743-11FD-4880-B34D-21E207A29EEE}" destId="{E3505219-B068-4BF2-90C1-FFA9BFB032C0}" srcOrd="0" destOrd="0" presId="urn:microsoft.com/office/officeart/2005/8/layout/hierarchy5"/>
    <dgm:cxn modelId="{291A930A-054C-4DF3-AF95-091C40B27DA7}" type="presOf" srcId="{37CA9CD3-9021-499E-A09C-57A16509B8E5}" destId="{65F42804-411F-45CB-862F-53D0B74C16A6}" srcOrd="0" destOrd="0" presId="urn:microsoft.com/office/officeart/2005/8/layout/hierarchy5"/>
    <dgm:cxn modelId="{C153CE19-013B-4FF0-8F8A-DF0F17BB8DA4}" srcId="{D08B5C51-5AD4-48FC-B28D-EC2A130D7D3F}" destId="{D45129AF-8640-479A-9910-932FC7130231}" srcOrd="0" destOrd="0" parTransId="{024F64F3-B9AE-4E79-8AF0-5ABCE9C2CDE0}" sibTransId="{8644D1CA-87BB-41BC-BAFA-A11D8101B63B}"/>
    <dgm:cxn modelId="{DBD4CB1F-DA3B-4597-BFC9-B333968543AD}" srcId="{BD512AC9-7393-44B7-B0DD-A5DFEE3BC1D4}" destId="{444D1BD4-A5E2-4F51-B3AD-FAA18B013722}" srcOrd="1" destOrd="0" parTransId="{4AA9CC25-81DD-4017-9F4E-35FBCAC9E1E2}" sibTransId="{3DBD83CB-EC41-4A92-927B-FA267263C675}"/>
    <dgm:cxn modelId="{828DD023-E053-4A4C-8C05-E43305F18104}" type="presOf" srcId="{F93E3BE8-8C2B-45D9-A410-76844AC275F8}" destId="{376445F1-65A1-4EBF-8963-3D9F12EA383A}" srcOrd="0" destOrd="0" presId="urn:microsoft.com/office/officeart/2005/8/layout/hierarchy5"/>
    <dgm:cxn modelId="{2322FA2D-88D8-4D02-B7A4-3E2541BDF265}" type="presOf" srcId="{9FAA91B2-E813-4E9B-9B29-6CB0BBB86D52}" destId="{B0053478-92A7-4DBC-9789-976E8142ADC5}" srcOrd="0" destOrd="0" presId="urn:microsoft.com/office/officeart/2005/8/layout/hierarchy5"/>
    <dgm:cxn modelId="{A35D162E-68D0-44EC-9E92-761E70A14F36}" type="presOf" srcId="{D68EB820-4E44-4839-9CB8-10F991E3D98D}" destId="{6F7E1B62-6244-416F-B982-AF8926FC9B7B}" srcOrd="0" destOrd="0" presId="urn:microsoft.com/office/officeart/2005/8/layout/hierarchy5"/>
    <dgm:cxn modelId="{B4A9372F-87DB-418A-84F5-971418A4CE1E}" srcId="{D08B5C51-5AD4-48FC-B28D-EC2A130D7D3F}" destId="{BD512AC9-7393-44B7-B0DD-A5DFEE3BC1D4}" srcOrd="1" destOrd="0" parTransId="{8B8DE80A-4C99-4192-9D6D-9B49920CD8AB}" sibTransId="{5755A47A-F594-4F3C-A0CB-16FF1A3326DF}"/>
    <dgm:cxn modelId="{A3B13E2F-3DDE-43BB-80EE-7F099AD256DB}" srcId="{D08B5C51-5AD4-48FC-B28D-EC2A130D7D3F}" destId="{C3421838-3CF4-4862-B3A1-D9E0E54A19ED}" srcOrd="4" destOrd="0" parTransId="{D8C63C4D-124E-45A5-A325-994FBF83AA4F}" sibTransId="{5E97FFD9-0EC8-4BE0-A63E-C950605002A5}"/>
    <dgm:cxn modelId="{2126AC2F-F1A0-4F58-8EA1-FF985DD82971}" srcId="{BD512AC9-7393-44B7-B0DD-A5DFEE3BC1D4}" destId="{D68EB820-4E44-4839-9CB8-10F991E3D98D}" srcOrd="0" destOrd="0" parTransId="{55B8BA02-A21B-41DF-97AD-FE508C7431C4}" sibTransId="{A086F4C8-9467-4FF5-968D-64C35ED35566}"/>
    <dgm:cxn modelId="{4ED8D631-4C83-4629-8FE1-E6E0DE7C6E41}" srcId="{BD512AC9-7393-44B7-B0DD-A5DFEE3BC1D4}" destId="{F93E3BE8-8C2B-45D9-A410-76844AC275F8}" srcOrd="2" destOrd="0" parTransId="{37CA9CD3-9021-499E-A09C-57A16509B8E5}" sibTransId="{DC459F87-2D93-419F-81FE-94E755288BD7}"/>
    <dgm:cxn modelId="{42E90634-BA62-45D3-8BED-4271377717E8}" type="presOf" srcId="{C1D4A68F-83E0-40C2-8761-57864C8A7FD7}" destId="{60587794-678E-4767-8C70-1C889DACD36F}" srcOrd="0" destOrd="0" presId="urn:microsoft.com/office/officeart/2005/8/layout/hierarchy5"/>
    <dgm:cxn modelId="{08E73834-1ED6-4AE6-9777-0182BC690427}" type="presOf" srcId="{B4C464F5-B02F-42BB-8E0D-0CB0A473E416}" destId="{57DCD66A-0863-4004-B06B-A06E396A4AE2}" srcOrd="0" destOrd="0" presId="urn:microsoft.com/office/officeart/2005/8/layout/hierarchy5"/>
    <dgm:cxn modelId="{188D1E3D-5C16-41DF-A358-EA491B04069E}" type="presOf" srcId="{204D0FC6-05BA-4288-B00B-69B7D46F99FB}" destId="{66F98216-15FA-425A-89F5-C5A666CAD305}" srcOrd="0" destOrd="0" presId="urn:microsoft.com/office/officeart/2005/8/layout/hierarchy5"/>
    <dgm:cxn modelId="{45A27C3E-430B-4E77-87BB-F466263FE14B}" type="presOf" srcId="{55B8BA02-A21B-41DF-97AD-FE508C7431C4}" destId="{E97E5813-CBBA-40C1-A4C9-9495F874B2BA}" srcOrd="0" destOrd="0" presId="urn:microsoft.com/office/officeart/2005/8/layout/hierarchy5"/>
    <dgm:cxn modelId="{E19EA35B-8DD2-4B82-BE66-E35A4CC01BF7}" type="presOf" srcId="{DEA65352-580A-45DB-A9FA-8D1C9BEA668A}" destId="{48B87FFB-AEC6-43D5-B45B-CFAEE84A7727}" srcOrd="0" destOrd="0" presId="urn:microsoft.com/office/officeart/2005/8/layout/hierarchy5"/>
    <dgm:cxn modelId="{687D1861-5BC0-464F-9144-C414EF2964F6}" type="presOf" srcId="{1A073FDD-A9DF-43C4-B210-B61067115D83}" destId="{2D49B475-30CE-4963-9988-C9AED40898FC}" srcOrd="0" destOrd="0" presId="urn:microsoft.com/office/officeart/2005/8/layout/hierarchy5"/>
    <dgm:cxn modelId="{37382D65-81B1-4CB7-A0C5-293B8172359D}" type="presOf" srcId="{FA16C376-8C81-4B6A-8289-CD4EA7802CDA}" destId="{8225F99E-20DF-4FA1-90A7-B8E15BAF2C76}" srcOrd="0" destOrd="0" presId="urn:microsoft.com/office/officeart/2005/8/layout/hierarchy5"/>
    <dgm:cxn modelId="{EE4D9A65-267D-47AF-BCDD-D3852598EDD6}" type="presOf" srcId="{DEA65352-580A-45DB-A9FA-8D1C9BEA668A}" destId="{1AA96829-9D0D-4D15-94E3-3BFCF25876A4}" srcOrd="1" destOrd="0" presId="urn:microsoft.com/office/officeart/2005/8/layout/hierarchy5"/>
    <dgm:cxn modelId="{999DDA65-60E0-466F-96EC-22C3FEF91890}" type="presOf" srcId="{6F6CF26F-99B3-4214-A1AA-0E7FE4F971AF}" destId="{6EC5BA3F-7536-40AB-A787-C5AAE4DA053B}" srcOrd="0" destOrd="0" presId="urn:microsoft.com/office/officeart/2005/8/layout/hierarchy5"/>
    <dgm:cxn modelId="{69E97468-464E-4DB3-83D3-CBA11F437569}" type="presOf" srcId="{D8C63C4D-124E-45A5-A325-994FBF83AA4F}" destId="{202197AE-859C-43DA-BF9A-362D74EFFC33}" srcOrd="1" destOrd="0" presId="urn:microsoft.com/office/officeart/2005/8/layout/hierarchy5"/>
    <dgm:cxn modelId="{43633B6A-0963-4D85-B081-58E026B8DBD8}" type="presOf" srcId="{4AA9CC25-81DD-4017-9F4E-35FBCAC9E1E2}" destId="{BC32B9AF-AC11-488A-AC35-83C7E4ADAB7D}" srcOrd="0" destOrd="0" presId="urn:microsoft.com/office/officeart/2005/8/layout/hierarchy5"/>
    <dgm:cxn modelId="{7485484A-CDEC-4101-B768-7D3C220EE0F6}" type="presOf" srcId="{8D969B0B-2E42-4008-B1C3-BCD94CD84F2E}" destId="{8C68B9F8-337D-4C74-8F4C-A175C174D566}" srcOrd="1" destOrd="0" presId="urn:microsoft.com/office/officeart/2005/8/layout/hierarchy5"/>
    <dgm:cxn modelId="{C1097E6B-7EDB-48D2-AB04-FCFBC19864AA}" type="presOf" srcId="{95BAEAC1-FDBE-4932-8A28-C656E207979D}" destId="{157F686C-D124-488A-A5B2-E4C372EB5E73}" srcOrd="0" destOrd="0" presId="urn:microsoft.com/office/officeart/2005/8/layout/hierarchy5"/>
    <dgm:cxn modelId="{8D94894B-DA49-47C7-8C9C-4654997655BF}" srcId="{C3421838-3CF4-4862-B3A1-D9E0E54A19ED}" destId="{C5CDDACA-B3AB-4234-89B6-6C9D908AF4EE}" srcOrd="0" destOrd="0" parTransId="{9FAA91B2-E813-4E9B-9B29-6CB0BBB86D52}" sibTransId="{BFD9AB76-8B79-47A5-87A5-FE74097DBCEA}"/>
    <dgm:cxn modelId="{18B7304C-07FA-406E-B843-373F2B58B6C1}" srcId="{C3421838-3CF4-4862-B3A1-D9E0E54A19ED}" destId="{DCFD0C36-49AA-4F72-8CD7-FC71E28CCA91}" srcOrd="1" destOrd="0" parTransId="{15D56941-A723-4BAE-984B-9DB0DDC7C7A3}" sibTransId="{F1F435DD-EDE6-48AB-B00A-FD959559E3F2}"/>
    <dgm:cxn modelId="{E6712B50-D7DE-48FF-A6E2-F803B865D39B}" srcId="{D08B5C51-5AD4-48FC-B28D-EC2A130D7D3F}" destId="{BAE47285-3319-49A0-B20C-4C041BE1EC2B}" srcOrd="2" destOrd="0" parTransId="{6F6CF26F-99B3-4214-A1AA-0E7FE4F971AF}" sibTransId="{9CE99D92-DB1B-4D25-BDA2-2FA3245D35E9}"/>
    <dgm:cxn modelId="{EB82F971-520E-4B67-A9E7-E16C79DAE716}" type="presOf" srcId="{8B8DE80A-4C99-4192-9D6D-9B49920CD8AB}" destId="{918C0D93-D724-447D-9EEC-FA69264C203E}" srcOrd="1" destOrd="0" presId="urn:microsoft.com/office/officeart/2005/8/layout/hierarchy5"/>
    <dgm:cxn modelId="{02655D72-0165-41E9-927D-0075060E3619}" type="presOf" srcId="{17426A8C-C813-4E54-B985-4AB5792878E8}" destId="{1E8D5079-4E28-4A83-AF86-179A34466A4D}" srcOrd="1" destOrd="0" presId="urn:microsoft.com/office/officeart/2005/8/layout/hierarchy5"/>
    <dgm:cxn modelId="{2AA85E53-52A4-4EF0-A1F7-29390C0C7D34}" type="presOf" srcId="{D8C63C4D-124E-45A5-A325-994FBF83AA4F}" destId="{DEEEB18D-C19A-459C-AFF5-68DE6B0DC1E0}" srcOrd="0" destOrd="0" presId="urn:microsoft.com/office/officeart/2005/8/layout/hierarchy5"/>
    <dgm:cxn modelId="{4265D454-F043-4886-A992-4E3E4F19F7EA}" srcId="{D45129AF-8640-479A-9910-932FC7130231}" destId="{588BE326-6226-4F44-AD59-E622E877869F}" srcOrd="0" destOrd="0" parTransId="{DEA65352-580A-45DB-A9FA-8D1C9BEA668A}" sibTransId="{6C016E4E-4744-4A27-83C6-174AC2EB579F}"/>
    <dgm:cxn modelId="{92A96555-E917-4370-92AD-B6C03B59539B}" type="presOf" srcId="{9FAA91B2-E813-4E9B-9B29-6CB0BBB86D52}" destId="{96277272-9263-41A6-87D4-F6135EA769F4}" srcOrd="1" destOrd="0" presId="urn:microsoft.com/office/officeart/2005/8/layout/hierarchy5"/>
    <dgm:cxn modelId="{C0E49A58-1FFE-4B06-8048-F86B3B2EF569}" type="presOf" srcId="{17426A8C-C813-4E54-B985-4AB5792878E8}" destId="{692BB291-B162-44F7-B6C7-DFD7FEC196E5}" srcOrd="0" destOrd="0" presId="urn:microsoft.com/office/officeart/2005/8/layout/hierarchy5"/>
    <dgm:cxn modelId="{91B0CB5A-1318-4F2C-8A18-E9D909DC87F3}" type="presOf" srcId="{E20A7D76-BF13-4E54-A743-82E412085851}" destId="{9C7724EB-572B-494F-AAA2-30111058EDE1}" srcOrd="1" destOrd="0" presId="urn:microsoft.com/office/officeart/2005/8/layout/hierarchy5"/>
    <dgm:cxn modelId="{6145737D-13AC-4154-BB73-568578DA2432}" type="presOf" srcId="{8B8DE80A-4C99-4192-9D6D-9B49920CD8AB}" destId="{9BA6768C-457D-45FC-B9E5-80E18E65B961}" srcOrd="0" destOrd="0" presId="urn:microsoft.com/office/officeart/2005/8/layout/hierarchy5"/>
    <dgm:cxn modelId="{6C27337E-A2E5-440D-AD04-468E9D334C11}" type="presOf" srcId="{15748108-3661-48E5-ACE6-57B3315BC69C}" destId="{055BC394-E52D-4645-AC36-70741E990EA0}" srcOrd="0" destOrd="0" presId="urn:microsoft.com/office/officeart/2005/8/layout/hierarchy5"/>
    <dgm:cxn modelId="{4C393182-4810-496F-8411-AD3585AB7BE4}" type="presOf" srcId="{3FE62D82-0201-4E84-AC1B-69B2AF9FAF5D}" destId="{55C8523C-12D6-429C-80FA-8B7DD602D550}" srcOrd="0" destOrd="0" presId="urn:microsoft.com/office/officeart/2005/8/layout/hierarchy5"/>
    <dgm:cxn modelId="{8EACF582-D72F-44C5-892F-BF0C41B1ABE8}" type="presOf" srcId="{C1D4A68F-83E0-40C2-8761-57864C8A7FD7}" destId="{967C2B52-8345-42D4-BBAC-9CF5E8173DF4}" srcOrd="1" destOrd="0" presId="urn:microsoft.com/office/officeart/2005/8/layout/hierarchy5"/>
    <dgm:cxn modelId="{2F04C68A-99DB-4899-BB55-9F803FB04F79}" srcId="{D45129AF-8640-479A-9910-932FC7130231}" destId="{F26BF341-6FCE-4165-AF59-2874B4F44D22}" srcOrd="3" destOrd="0" parTransId="{C1D4A68F-83E0-40C2-8761-57864C8A7FD7}" sibTransId="{3C8A6041-5C53-47E3-A003-0116766B10BF}"/>
    <dgm:cxn modelId="{EAEC088D-64BF-486F-A52C-B59CC5A16E2B}" type="presOf" srcId="{15748108-3661-48E5-ACE6-57B3315BC69C}" destId="{D489771B-35EB-437F-AC74-4E5DD518A3EB}" srcOrd="1" destOrd="0" presId="urn:microsoft.com/office/officeart/2005/8/layout/hierarchy5"/>
    <dgm:cxn modelId="{6077588D-CB7F-4924-B0A9-EA36BE6CD0C7}" srcId="{D45129AF-8640-479A-9910-932FC7130231}" destId="{DF1C7743-11FD-4880-B34D-21E207A29EEE}" srcOrd="1" destOrd="0" parTransId="{8D969B0B-2E42-4008-B1C3-BCD94CD84F2E}" sibTransId="{A866F088-D18F-4270-B203-10803B6FF3B1}"/>
    <dgm:cxn modelId="{EA8C458F-8087-4DCE-A43A-6EB919A65EF2}" type="presOf" srcId="{444D1BD4-A5E2-4F51-B3AD-FAA18B013722}" destId="{01E3C487-EEF2-41CB-9EC1-824FF86249CC}" srcOrd="0" destOrd="0" presId="urn:microsoft.com/office/officeart/2005/8/layout/hierarchy5"/>
    <dgm:cxn modelId="{B5ACFE90-6E71-4BB1-A2FD-E86CF5ACFBDD}" type="presOf" srcId="{0D89DA47-00EA-435C-9F39-772C27FA7B33}" destId="{8B812526-7BC0-42B8-9572-A980FE1D0F22}" srcOrd="0" destOrd="0" presId="urn:microsoft.com/office/officeart/2005/8/layout/hierarchy5"/>
    <dgm:cxn modelId="{20CDCF93-37AB-4BD9-ACFB-10002C0EB648}" type="presOf" srcId="{0D89DA47-00EA-435C-9F39-772C27FA7B33}" destId="{71C4DAFE-E234-4C6B-988D-85D28AC03074}" srcOrd="1" destOrd="0" presId="urn:microsoft.com/office/officeart/2005/8/layout/hierarchy5"/>
    <dgm:cxn modelId="{18DA3896-72A3-40C1-85B9-B11C6F7BDAE4}" type="presOf" srcId="{F26BF341-6FCE-4165-AF59-2874B4F44D22}" destId="{AB5CD0CD-CEBD-4C82-BDF3-FDE312175404}" srcOrd="0" destOrd="0" presId="urn:microsoft.com/office/officeart/2005/8/layout/hierarchy5"/>
    <dgm:cxn modelId="{55A96A96-4420-4B9A-8D7E-972E42F3F6D8}" type="presOf" srcId="{BAE47285-3319-49A0-B20C-4C041BE1EC2B}" destId="{CD975271-1E59-4051-AC90-E3E524FEDAE5}" srcOrd="0" destOrd="0" presId="urn:microsoft.com/office/officeart/2005/8/layout/hierarchy5"/>
    <dgm:cxn modelId="{616408A3-1B3C-4322-A391-1BE71C9055D4}" type="presOf" srcId="{43D82548-0577-4EB4-BE36-CC6DDBD7F4A0}" destId="{F09A3E83-4309-445B-8F56-FEFD22E2B06D}" srcOrd="0" destOrd="0" presId="urn:microsoft.com/office/officeart/2005/8/layout/hierarchy5"/>
    <dgm:cxn modelId="{189ABAA5-77DA-4CC0-8FA0-A0012D839531}" type="presOf" srcId="{E20A7D76-BF13-4E54-A743-82E412085851}" destId="{D59BDF45-846D-406C-A711-5A6FEC3DA86D}" srcOrd="0" destOrd="0" presId="urn:microsoft.com/office/officeart/2005/8/layout/hierarchy5"/>
    <dgm:cxn modelId="{2AF61AA6-91D0-43AC-87D3-A01E093E1219}" type="presOf" srcId="{15D56941-A723-4BAE-984B-9DB0DDC7C7A3}" destId="{5DE01FB4-2C3B-4B83-AEEB-F9D678BBE00D}" srcOrd="1" destOrd="0" presId="urn:microsoft.com/office/officeart/2005/8/layout/hierarchy5"/>
    <dgm:cxn modelId="{329C67AA-74E1-40FB-804C-D7A39EADE6A6}" type="presOf" srcId="{C3421838-3CF4-4862-B3A1-D9E0E54A19ED}" destId="{E148ED00-D830-4F9E-858A-EAD2DF745E2F}" srcOrd="0" destOrd="0" presId="urn:microsoft.com/office/officeart/2005/8/layout/hierarchy5"/>
    <dgm:cxn modelId="{F18AB6AA-8F15-405C-913E-D1C492A8E304}" srcId="{BD512AC9-7393-44B7-B0DD-A5DFEE3BC1D4}" destId="{1425297E-C4E0-437A-85F2-678450A88CDD}" srcOrd="3" destOrd="0" parTransId="{17426A8C-C813-4E54-B985-4AB5792878E8}" sibTransId="{68B4D34E-1AB0-49C4-BA0E-7E0B14B2515A}"/>
    <dgm:cxn modelId="{04D50AAC-3BD1-46A3-B5AF-28E1C367C751}" type="presOf" srcId="{37CA9CD3-9021-499E-A09C-57A16509B8E5}" destId="{353909AE-6CD9-40C4-96D8-2E012C3CC5C0}" srcOrd="1" destOrd="0" presId="urn:microsoft.com/office/officeart/2005/8/layout/hierarchy5"/>
    <dgm:cxn modelId="{73731FB1-2C75-4CFE-93AA-956FE7D7E0F9}" type="presOf" srcId="{DCFD0C36-49AA-4F72-8CD7-FC71E28CCA91}" destId="{6F4A1450-800C-4342-8BCE-1FA28FF2D2B5}" srcOrd="0" destOrd="0" presId="urn:microsoft.com/office/officeart/2005/8/layout/hierarchy5"/>
    <dgm:cxn modelId="{22A799B1-FFB6-425B-8429-F130772A1743}" srcId="{D08B5C51-5AD4-48FC-B28D-EC2A130D7D3F}" destId="{204D0FC6-05BA-4288-B00B-69B7D46F99FB}" srcOrd="3" destOrd="0" parTransId="{3FE62D82-0201-4E84-AC1B-69B2AF9FAF5D}" sibTransId="{856E26FD-5AC5-4781-A88B-133A929B0D84}"/>
    <dgm:cxn modelId="{4742DDB2-566D-4215-ABF4-1C4A8F34B75C}" srcId="{B4C464F5-B02F-42BB-8E0D-0CB0A473E416}" destId="{D08B5C51-5AD4-48FC-B28D-EC2A130D7D3F}" srcOrd="0" destOrd="0" parTransId="{F4539218-D501-43D0-A67C-A157C1097BAA}" sibTransId="{31B0C171-6203-4BB9-903E-CA3E622A1FA1}"/>
    <dgm:cxn modelId="{ABC06CB4-3D6E-4DF3-AA38-8ED6AF4F7FFC}" type="presOf" srcId="{D45129AF-8640-479A-9910-932FC7130231}" destId="{255BE1DF-CEAD-4602-B9EF-5357EB21B053}" srcOrd="0" destOrd="0" presId="urn:microsoft.com/office/officeart/2005/8/layout/hierarchy5"/>
    <dgm:cxn modelId="{B8E5AAB5-368D-4E2A-9F1F-D4224187BEEC}" srcId="{D45129AF-8640-479A-9910-932FC7130231}" destId="{974E838A-71FA-457E-84EE-E30E9EEFCA44}" srcOrd="2" destOrd="0" parTransId="{1A073FDD-A9DF-43C4-B210-B61067115D83}" sibTransId="{C79538D2-8336-425E-8A9D-A95412953A44}"/>
    <dgm:cxn modelId="{5D315DBE-5402-4A8C-BE3C-0DF96841D2C2}" type="presOf" srcId="{7E343E10-12DE-480A-87AF-9B8611E4A607}" destId="{605421DF-0CD8-4CE3-A333-6DEC6DA0B239}" srcOrd="0" destOrd="0" presId="urn:microsoft.com/office/officeart/2005/8/layout/hierarchy5"/>
    <dgm:cxn modelId="{E77B37D0-ECFD-4B2A-ABFA-4A4F44D3211C}" type="presOf" srcId="{3FE62D82-0201-4E84-AC1B-69B2AF9FAF5D}" destId="{43BEC84F-CC3F-4691-8B1E-AD9077B82DC2}" srcOrd="1" destOrd="0" presId="urn:microsoft.com/office/officeart/2005/8/layout/hierarchy5"/>
    <dgm:cxn modelId="{F3968DD2-9470-4C64-8D29-609BBC1324C1}" type="presOf" srcId="{974E838A-71FA-457E-84EE-E30E9EEFCA44}" destId="{0A70A6EA-3CC5-46FF-AEBC-8391033FCB2D}" srcOrd="0" destOrd="0" presId="urn:microsoft.com/office/officeart/2005/8/layout/hierarchy5"/>
    <dgm:cxn modelId="{840B92D5-D8DA-4F17-A456-783E3041E3D3}" type="presOf" srcId="{024F64F3-B9AE-4E79-8AF0-5ABCE9C2CDE0}" destId="{0529F701-5E68-4907-B07E-8A56EBEAACEA}" srcOrd="1" destOrd="0" presId="urn:microsoft.com/office/officeart/2005/8/layout/hierarchy5"/>
    <dgm:cxn modelId="{93CDEDD9-261F-4596-8BA6-AC8248CA6230}" srcId="{C3421838-3CF4-4862-B3A1-D9E0E54A19ED}" destId="{FA16C376-8C81-4B6A-8289-CD4EA7802CDA}" srcOrd="3" destOrd="0" parTransId="{0D89DA47-00EA-435C-9F39-772C27FA7B33}" sibTransId="{860F53B1-C218-4D61-BA10-FE975530AAA4}"/>
    <dgm:cxn modelId="{351118DA-6F62-43A0-A195-0BE4F7115C7D}" srcId="{C3421838-3CF4-4862-B3A1-D9E0E54A19ED}" destId="{43D82548-0577-4EB4-BE36-CC6DDBD7F4A0}" srcOrd="2" destOrd="0" parTransId="{15748108-3661-48E5-ACE6-57B3315BC69C}" sibTransId="{CE1AFB5A-8536-4C72-8804-627E4424BAB3}"/>
    <dgm:cxn modelId="{E8582ADB-835C-46B8-9979-AF7B20F87ECA}" type="presOf" srcId="{1A073FDD-A9DF-43C4-B210-B61067115D83}" destId="{7958AA8E-58D0-415E-B697-65EBF3C7881E}" srcOrd="1" destOrd="0" presId="urn:microsoft.com/office/officeart/2005/8/layout/hierarchy5"/>
    <dgm:cxn modelId="{92BC85DB-4BFD-47E2-8275-BDEDA30A1729}" type="presOf" srcId="{7E343E10-12DE-480A-87AF-9B8611E4A607}" destId="{FDB7E0BB-D4CE-44BF-BC56-D2C81FE4B17B}" srcOrd="1" destOrd="0" presId="urn:microsoft.com/office/officeart/2005/8/layout/hierarchy5"/>
    <dgm:cxn modelId="{BF2FEEE0-90F4-412C-92A4-08DE4654090A}" type="presOf" srcId="{6F6CF26F-99B3-4214-A1AA-0E7FE4F971AF}" destId="{007CC859-18B9-468B-A2ED-94E950F916BC}" srcOrd="1" destOrd="0" presId="urn:microsoft.com/office/officeart/2005/8/layout/hierarchy5"/>
    <dgm:cxn modelId="{36AFDEE4-A46C-4F96-A555-FAEEDC762881}" type="presOf" srcId="{588BE326-6226-4F44-AD59-E622E877869F}" destId="{24A043B8-DB59-4F8E-8C30-446D8E03B8B1}" srcOrd="0" destOrd="0" presId="urn:microsoft.com/office/officeart/2005/8/layout/hierarchy5"/>
    <dgm:cxn modelId="{873E78E5-8160-446E-89B0-3A45A68FB39D}" srcId="{204D0FC6-05BA-4288-B00B-69B7D46F99FB}" destId="{07CBDADB-B94A-4540-AF01-17A6F2214016}" srcOrd="0" destOrd="0" parTransId="{7E343E10-12DE-480A-87AF-9B8611E4A607}" sibTransId="{004EF268-D9B1-4FE8-9AF3-E201BB5F6E59}"/>
    <dgm:cxn modelId="{9BBED3E9-4C63-4D06-A805-8DE3EC9A2D77}" srcId="{BAE47285-3319-49A0-B20C-4C041BE1EC2B}" destId="{95BAEAC1-FDBE-4932-8A28-C656E207979D}" srcOrd="0" destOrd="0" parTransId="{E20A7D76-BF13-4E54-A743-82E412085851}" sibTransId="{15DCC14D-28FE-4202-AF12-BA501080B076}"/>
    <dgm:cxn modelId="{FEFE9BEB-1C7F-4D1B-9B6D-307C0781BBC9}" type="presOf" srcId="{15D56941-A723-4BAE-984B-9DB0DDC7C7A3}" destId="{5B1E8EE5-F969-4B9D-93A6-5B325C6CD5CF}" srcOrd="0" destOrd="0" presId="urn:microsoft.com/office/officeart/2005/8/layout/hierarchy5"/>
    <dgm:cxn modelId="{88AA48EC-94C7-48C9-B338-18EED8BA386B}" type="presOf" srcId="{1425297E-C4E0-437A-85F2-678450A88CDD}" destId="{6E7470DF-D255-442F-A235-EC0D6D167F92}" srcOrd="0" destOrd="0" presId="urn:microsoft.com/office/officeart/2005/8/layout/hierarchy5"/>
    <dgm:cxn modelId="{3189ACEC-2459-4002-9074-228D19FFBA66}" type="presOf" srcId="{55B8BA02-A21B-41DF-97AD-FE508C7431C4}" destId="{A347D55F-D5E4-4C50-85FA-67B14D532253}" srcOrd="1" destOrd="0" presId="urn:microsoft.com/office/officeart/2005/8/layout/hierarchy5"/>
    <dgm:cxn modelId="{5DDFFEEC-CD42-406E-9C7D-C0C6CD497735}" type="presOf" srcId="{D08B5C51-5AD4-48FC-B28D-EC2A130D7D3F}" destId="{C70A4204-C5CE-44F9-9249-36BCE222B60D}" srcOrd="0" destOrd="0" presId="urn:microsoft.com/office/officeart/2005/8/layout/hierarchy5"/>
    <dgm:cxn modelId="{631426EE-009D-44F1-994B-43C846C9BEBF}" type="presOf" srcId="{07CBDADB-B94A-4540-AF01-17A6F2214016}" destId="{B807F5FE-2AB9-4238-8788-E66FC01F5379}" srcOrd="0" destOrd="0" presId="urn:microsoft.com/office/officeart/2005/8/layout/hierarchy5"/>
    <dgm:cxn modelId="{2DE94DF2-310F-4DE8-ADF1-56C022541E6B}" type="presOf" srcId="{024F64F3-B9AE-4E79-8AF0-5ABCE9C2CDE0}" destId="{DBC4BC7D-A27C-4C19-AAF7-C8280D404459}" srcOrd="0" destOrd="0" presId="urn:microsoft.com/office/officeart/2005/8/layout/hierarchy5"/>
    <dgm:cxn modelId="{407867F4-BF87-403E-B669-03260F84B8D1}" type="presOf" srcId="{8D969B0B-2E42-4008-B1C3-BCD94CD84F2E}" destId="{F74C77D6-5281-406D-868B-D6BAB0AEB08C}" srcOrd="0" destOrd="0" presId="urn:microsoft.com/office/officeart/2005/8/layout/hierarchy5"/>
    <dgm:cxn modelId="{3B80C1F5-AF88-4AAA-8C93-081CA00A4AB1}" type="presOf" srcId="{C5CDDACA-B3AB-4234-89B6-6C9D908AF4EE}" destId="{D7432B1B-B7D4-4F83-B612-EE3E5C12A29E}" srcOrd="0" destOrd="0" presId="urn:microsoft.com/office/officeart/2005/8/layout/hierarchy5"/>
    <dgm:cxn modelId="{48F174F7-1059-40CD-9ADB-5974CD6574C6}" type="presOf" srcId="{4AA9CC25-81DD-4017-9F4E-35FBCAC9E1E2}" destId="{62D7102A-029B-4A0E-B303-3547114DAB71}" srcOrd="1" destOrd="0" presId="urn:microsoft.com/office/officeart/2005/8/layout/hierarchy5"/>
    <dgm:cxn modelId="{A67D2BEB-E3AA-4E0F-BFF5-C855DB734A53}" type="presParOf" srcId="{57DCD66A-0863-4004-B06B-A06E396A4AE2}" destId="{43F167C8-D742-4313-BB4D-13FA29814FC5}" srcOrd="0" destOrd="0" presId="urn:microsoft.com/office/officeart/2005/8/layout/hierarchy5"/>
    <dgm:cxn modelId="{554094F6-B987-44D4-9574-E6DFF3EA30AB}" type="presParOf" srcId="{43F167C8-D742-4313-BB4D-13FA29814FC5}" destId="{0FB1421B-9593-4858-ADA6-823793E3A3A4}" srcOrd="0" destOrd="0" presId="urn:microsoft.com/office/officeart/2005/8/layout/hierarchy5"/>
    <dgm:cxn modelId="{F376A2C0-298B-48AF-B0E6-648DC712C7FF}" type="presParOf" srcId="{0FB1421B-9593-4858-ADA6-823793E3A3A4}" destId="{4E34FD8A-6894-4A13-923A-F8A66C62A94E}" srcOrd="0" destOrd="0" presId="urn:microsoft.com/office/officeart/2005/8/layout/hierarchy5"/>
    <dgm:cxn modelId="{A5C3704D-FDD6-4E17-BAF9-A1F05206A74C}" type="presParOf" srcId="{4E34FD8A-6894-4A13-923A-F8A66C62A94E}" destId="{C70A4204-C5CE-44F9-9249-36BCE222B60D}" srcOrd="0" destOrd="0" presId="urn:microsoft.com/office/officeart/2005/8/layout/hierarchy5"/>
    <dgm:cxn modelId="{7BFD881C-DEDE-4D01-AF07-8775F14B23C4}" type="presParOf" srcId="{4E34FD8A-6894-4A13-923A-F8A66C62A94E}" destId="{08659EF0-5932-4912-9801-FB2249782F94}" srcOrd="1" destOrd="0" presId="urn:microsoft.com/office/officeart/2005/8/layout/hierarchy5"/>
    <dgm:cxn modelId="{A04E6929-32E7-4FE1-B2C5-4E5D0FD8B838}" type="presParOf" srcId="{08659EF0-5932-4912-9801-FB2249782F94}" destId="{DBC4BC7D-A27C-4C19-AAF7-C8280D404459}" srcOrd="0" destOrd="0" presId="urn:microsoft.com/office/officeart/2005/8/layout/hierarchy5"/>
    <dgm:cxn modelId="{B3EB7C11-8372-4E6E-9F4A-67A09A690665}" type="presParOf" srcId="{DBC4BC7D-A27C-4C19-AAF7-C8280D404459}" destId="{0529F701-5E68-4907-B07E-8A56EBEAACEA}" srcOrd="0" destOrd="0" presId="urn:microsoft.com/office/officeart/2005/8/layout/hierarchy5"/>
    <dgm:cxn modelId="{633BD9CD-F5D6-415F-8D8E-15431BA3634D}" type="presParOf" srcId="{08659EF0-5932-4912-9801-FB2249782F94}" destId="{7A6DC402-24F6-401F-A7B6-90118F06F876}" srcOrd="1" destOrd="0" presId="urn:microsoft.com/office/officeart/2005/8/layout/hierarchy5"/>
    <dgm:cxn modelId="{541BB707-5AD8-4516-B90C-5EEC3EF72280}" type="presParOf" srcId="{7A6DC402-24F6-401F-A7B6-90118F06F876}" destId="{255BE1DF-CEAD-4602-B9EF-5357EB21B053}" srcOrd="0" destOrd="0" presId="urn:microsoft.com/office/officeart/2005/8/layout/hierarchy5"/>
    <dgm:cxn modelId="{947BC413-A0E0-466D-BFBC-85EDF023EBAD}" type="presParOf" srcId="{7A6DC402-24F6-401F-A7B6-90118F06F876}" destId="{677D5139-7404-4F87-8723-B786D2A9CD56}" srcOrd="1" destOrd="0" presId="urn:microsoft.com/office/officeart/2005/8/layout/hierarchy5"/>
    <dgm:cxn modelId="{6E97E835-A294-41C4-9899-2481DD665CAB}" type="presParOf" srcId="{677D5139-7404-4F87-8723-B786D2A9CD56}" destId="{48B87FFB-AEC6-43D5-B45B-CFAEE84A7727}" srcOrd="0" destOrd="0" presId="urn:microsoft.com/office/officeart/2005/8/layout/hierarchy5"/>
    <dgm:cxn modelId="{896AE573-0080-4371-B2FE-B21DE1089DC5}" type="presParOf" srcId="{48B87FFB-AEC6-43D5-B45B-CFAEE84A7727}" destId="{1AA96829-9D0D-4D15-94E3-3BFCF25876A4}" srcOrd="0" destOrd="0" presId="urn:microsoft.com/office/officeart/2005/8/layout/hierarchy5"/>
    <dgm:cxn modelId="{D89C755F-2216-4D60-82C3-1AB7E5087119}" type="presParOf" srcId="{677D5139-7404-4F87-8723-B786D2A9CD56}" destId="{3C23ADE5-8F11-43E9-9B1C-17A10E1C4A2E}" srcOrd="1" destOrd="0" presId="urn:microsoft.com/office/officeart/2005/8/layout/hierarchy5"/>
    <dgm:cxn modelId="{B63548E0-7A15-43FD-9B75-2920EF5B71B2}" type="presParOf" srcId="{3C23ADE5-8F11-43E9-9B1C-17A10E1C4A2E}" destId="{24A043B8-DB59-4F8E-8C30-446D8E03B8B1}" srcOrd="0" destOrd="0" presId="urn:microsoft.com/office/officeart/2005/8/layout/hierarchy5"/>
    <dgm:cxn modelId="{2D66EBDF-0A58-48A1-99E6-EF8D63A2D0F4}" type="presParOf" srcId="{3C23ADE5-8F11-43E9-9B1C-17A10E1C4A2E}" destId="{1302FDBF-F6CE-48FD-A791-A265CD9BD6AC}" srcOrd="1" destOrd="0" presId="urn:microsoft.com/office/officeart/2005/8/layout/hierarchy5"/>
    <dgm:cxn modelId="{ADDE5F00-6AA1-4C28-9AA7-5A297E659AD8}" type="presParOf" srcId="{677D5139-7404-4F87-8723-B786D2A9CD56}" destId="{F74C77D6-5281-406D-868B-D6BAB0AEB08C}" srcOrd="2" destOrd="0" presId="urn:microsoft.com/office/officeart/2005/8/layout/hierarchy5"/>
    <dgm:cxn modelId="{537BC56E-6C71-4F1C-80E9-A15898084031}" type="presParOf" srcId="{F74C77D6-5281-406D-868B-D6BAB0AEB08C}" destId="{8C68B9F8-337D-4C74-8F4C-A175C174D566}" srcOrd="0" destOrd="0" presId="urn:microsoft.com/office/officeart/2005/8/layout/hierarchy5"/>
    <dgm:cxn modelId="{FB9B01DD-4C38-43BF-8843-F933536110B6}" type="presParOf" srcId="{677D5139-7404-4F87-8723-B786D2A9CD56}" destId="{AD451FBA-9304-4060-9686-96F7A79EB571}" srcOrd="3" destOrd="0" presId="urn:microsoft.com/office/officeart/2005/8/layout/hierarchy5"/>
    <dgm:cxn modelId="{0AFA656B-9C9E-4DA2-AE5D-EE4C448AFE38}" type="presParOf" srcId="{AD451FBA-9304-4060-9686-96F7A79EB571}" destId="{E3505219-B068-4BF2-90C1-FFA9BFB032C0}" srcOrd="0" destOrd="0" presId="urn:microsoft.com/office/officeart/2005/8/layout/hierarchy5"/>
    <dgm:cxn modelId="{B0D1B851-DAF7-4FFF-A04C-8F200FC5953D}" type="presParOf" srcId="{AD451FBA-9304-4060-9686-96F7A79EB571}" destId="{911D2CC6-C899-4933-AA05-ADA2FE5B65FC}" srcOrd="1" destOrd="0" presId="urn:microsoft.com/office/officeart/2005/8/layout/hierarchy5"/>
    <dgm:cxn modelId="{B3CE7CB3-ADD9-4BE0-A105-9BAA590CF33A}" type="presParOf" srcId="{677D5139-7404-4F87-8723-B786D2A9CD56}" destId="{2D49B475-30CE-4963-9988-C9AED40898FC}" srcOrd="4" destOrd="0" presId="urn:microsoft.com/office/officeart/2005/8/layout/hierarchy5"/>
    <dgm:cxn modelId="{2F8BFC1F-9050-43F0-A73D-4E10011F5BA8}" type="presParOf" srcId="{2D49B475-30CE-4963-9988-C9AED40898FC}" destId="{7958AA8E-58D0-415E-B697-65EBF3C7881E}" srcOrd="0" destOrd="0" presId="urn:microsoft.com/office/officeart/2005/8/layout/hierarchy5"/>
    <dgm:cxn modelId="{B7251742-6188-4336-89A9-C91FC13E73BD}" type="presParOf" srcId="{677D5139-7404-4F87-8723-B786D2A9CD56}" destId="{936701FC-3467-42EC-B966-FB06F5EFE003}" srcOrd="5" destOrd="0" presId="urn:microsoft.com/office/officeart/2005/8/layout/hierarchy5"/>
    <dgm:cxn modelId="{DC0D7CC1-9713-4D1F-876D-E7D036BC10EA}" type="presParOf" srcId="{936701FC-3467-42EC-B966-FB06F5EFE003}" destId="{0A70A6EA-3CC5-46FF-AEBC-8391033FCB2D}" srcOrd="0" destOrd="0" presId="urn:microsoft.com/office/officeart/2005/8/layout/hierarchy5"/>
    <dgm:cxn modelId="{06EE40AE-44D6-4FDB-855D-F81C9572BA2E}" type="presParOf" srcId="{936701FC-3467-42EC-B966-FB06F5EFE003}" destId="{8B4D0C23-36A5-4DF0-A4E2-B8E616FC047E}" srcOrd="1" destOrd="0" presId="urn:microsoft.com/office/officeart/2005/8/layout/hierarchy5"/>
    <dgm:cxn modelId="{81670D76-1A91-489C-BFD0-DD9E2D89DEE2}" type="presParOf" srcId="{677D5139-7404-4F87-8723-B786D2A9CD56}" destId="{60587794-678E-4767-8C70-1C889DACD36F}" srcOrd="6" destOrd="0" presId="urn:microsoft.com/office/officeart/2005/8/layout/hierarchy5"/>
    <dgm:cxn modelId="{6106D9C1-02E5-45BA-AD2D-ACE2D4DF3EC2}" type="presParOf" srcId="{60587794-678E-4767-8C70-1C889DACD36F}" destId="{967C2B52-8345-42D4-BBAC-9CF5E8173DF4}" srcOrd="0" destOrd="0" presId="urn:microsoft.com/office/officeart/2005/8/layout/hierarchy5"/>
    <dgm:cxn modelId="{4C535551-0FFD-489B-9450-BC4FB46EEC4F}" type="presParOf" srcId="{677D5139-7404-4F87-8723-B786D2A9CD56}" destId="{FE7FEAC2-6207-44C7-8610-00A17BBA8962}" srcOrd="7" destOrd="0" presId="urn:microsoft.com/office/officeart/2005/8/layout/hierarchy5"/>
    <dgm:cxn modelId="{3B53597F-239D-49D4-91D4-AF158F68DB40}" type="presParOf" srcId="{FE7FEAC2-6207-44C7-8610-00A17BBA8962}" destId="{AB5CD0CD-CEBD-4C82-BDF3-FDE312175404}" srcOrd="0" destOrd="0" presId="urn:microsoft.com/office/officeart/2005/8/layout/hierarchy5"/>
    <dgm:cxn modelId="{F7FC15C9-991B-4AEA-866C-CB82F2CFBD46}" type="presParOf" srcId="{FE7FEAC2-6207-44C7-8610-00A17BBA8962}" destId="{B0452ABF-063A-4ACA-9B35-E11A4FAC1735}" srcOrd="1" destOrd="0" presId="urn:microsoft.com/office/officeart/2005/8/layout/hierarchy5"/>
    <dgm:cxn modelId="{26CE8960-CAFC-4DF9-9B2D-FE68E275A678}" type="presParOf" srcId="{08659EF0-5932-4912-9801-FB2249782F94}" destId="{9BA6768C-457D-45FC-B9E5-80E18E65B961}" srcOrd="2" destOrd="0" presId="urn:microsoft.com/office/officeart/2005/8/layout/hierarchy5"/>
    <dgm:cxn modelId="{897C0CCD-375C-453B-9B70-5FF20531B4F9}" type="presParOf" srcId="{9BA6768C-457D-45FC-B9E5-80E18E65B961}" destId="{918C0D93-D724-447D-9EEC-FA69264C203E}" srcOrd="0" destOrd="0" presId="urn:microsoft.com/office/officeart/2005/8/layout/hierarchy5"/>
    <dgm:cxn modelId="{485FFCDE-F949-45F0-AF5F-296107D2ED0E}" type="presParOf" srcId="{08659EF0-5932-4912-9801-FB2249782F94}" destId="{7DE56D9B-7BFE-4CB7-8C4A-4501B1C9FE94}" srcOrd="3" destOrd="0" presId="urn:microsoft.com/office/officeart/2005/8/layout/hierarchy5"/>
    <dgm:cxn modelId="{003028EB-9F67-4909-91B8-8D14A11ED080}" type="presParOf" srcId="{7DE56D9B-7BFE-4CB7-8C4A-4501B1C9FE94}" destId="{6B1B987B-2609-4283-A652-88640225574D}" srcOrd="0" destOrd="0" presId="urn:microsoft.com/office/officeart/2005/8/layout/hierarchy5"/>
    <dgm:cxn modelId="{44D96C37-AA93-43A3-A191-5169A5314195}" type="presParOf" srcId="{7DE56D9B-7BFE-4CB7-8C4A-4501B1C9FE94}" destId="{A075F178-8AE5-40AC-B63F-37E1F7759CB8}" srcOrd="1" destOrd="0" presId="urn:microsoft.com/office/officeart/2005/8/layout/hierarchy5"/>
    <dgm:cxn modelId="{C64D4E66-4808-4CBB-9C03-4CAF027FF6CC}" type="presParOf" srcId="{A075F178-8AE5-40AC-B63F-37E1F7759CB8}" destId="{E97E5813-CBBA-40C1-A4C9-9495F874B2BA}" srcOrd="0" destOrd="0" presId="urn:microsoft.com/office/officeart/2005/8/layout/hierarchy5"/>
    <dgm:cxn modelId="{01047244-B807-471E-B114-11D6BF48C60E}" type="presParOf" srcId="{E97E5813-CBBA-40C1-A4C9-9495F874B2BA}" destId="{A347D55F-D5E4-4C50-85FA-67B14D532253}" srcOrd="0" destOrd="0" presId="urn:microsoft.com/office/officeart/2005/8/layout/hierarchy5"/>
    <dgm:cxn modelId="{271E43C4-90EB-42F2-99E6-B4236423F71A}" type="presParOf" srcId="{A075F178-8AE5-40AC-B63F-37E1F7759CB8}" destId="{6B6ACFD2-FBA9-4DF4-97B5-8A6C2258D005}" srcOrd="1" destOrd="0" presId="urn:microsoft.com/office/officeart/2005/8/layout/hierarchy5"/>
    <dgm:cxn modelId="{76E74B5A-1D12-485B-B301-F339FBC32A02}" type="presParOf" srcId="{6B6ACFD2-FBA9-4DF4-97B5-8A6C2258D005}" destId="{6F7E1B62-6244-416F-B982-AF8926FC9B7B}" srcOrd="0" destOrd="0" presId="urn:microsoft.com/office/officeart/2005/8/layout/hierarchy5"/>
    <dgm:cxn modelId="{25981DB4-AF3F-4927-A4A8-4B2FA4AD500F}" type="presParOf" srcId="{6B6ACFD2-FBA9-4DF4-97B5-8A6C2258D005}" destId="{CDAD6AF0-F308-4C3A-97BB-ED26FEB79259}" srcOrd="1" destOrd="0" presId="urn:microsoft.com/office/officeart/2005/8/layout/hierarchy5"/>
    <dgm:cxn modelId="{E2BB29AB-E710-449F-80F8-931E6EA0A252}" type="presParOf" srcId="{A075F178-8AE5-40AC-B63F-37E1F7759CB8}" destId="{BC32B9AF-AC11-488A-AC35-83C7E4ADAB7D}" srcOrd="2" destOrd="0" presId="urn:microsoft.com/office/officeart/2005/8/layout/hierarchy5"/>
    <dgm:cxn modelId="{9BE0021E-DC1F-4487-B97F-AC33D1D33F14}" type="presParOf" srcId="{BC32B9AF-AC11-488A-AC35-83C7E4ADAB7D}" destId="{62D7102A-029B-4A0E-B303-3547114DAB71}" srcOrd="0" destOrd="0" presId="urn:microsoft.com/office/officeart/2005/8/layout/hierarchy5"/>
    <dgm:cxn modelId="{99CF335E-3631-466E-A70B-F1747A9CED2F}" type="presParOf" srcId="{A075F178-8AE5-40AC-B63F-37E1F7759CB8}" destId="{A0DB591E-0EAF-420B-8B42-667982994AE8}" srcOrd="3" destOrd="0" presId="urn:microsoft.com/office/officeart/2005/8/layout/hierarchy5"/>
    <dgm:cxn modelId="{543CB341-63CD-4DCB-A52E-04264F25664D}" type="presParOf" srcId="{A0DB591E-0EAF-420B-8B42-667982994AE8}" destId="{01E3C487-EEF2-41CB-9EC1-824FF86249CC}" srcOrd="0" destOrd="0" presId="urn:microsoft.com/office/officeart/2005/8/layout/hierarchy5"/>
    <dgm:cxn modelId="{368CCA00-5E8C-4ADC-9CC7-F81912DF1354}" type="presParOf" srcId="{A0DB591E-0EAF-420B-8B42-667982994AE8}" destId="{89E8E19A-1E48-4ADD-8212-544AA8970394}" srcOrd="1" destOrd="0" presId="urn:microsoft.com/office/officeart/2005/8/layout/hierarchy5"/>
    <dgm:cxn modelId="{B024155D-A79C-4B8D-94D0-B49684F9E1F8}" type="presParOf" srcId="{A075F178-8AE5-40AC-B63F-37E1F7759CB8}" destId="{65F42804-411F-45CB-862F-53D0B74C16A6}" srcOrd="4" destOrd="0" presId="urn:microsoft.com/office/officeart/2005/8/layout/hierarchy5"/>
    <dgm:cxn modelId="{742DF495-34CE-49E6-A707-B966C81FC858}" type="presParOf" srcId="{65F42804-411F-45CB-862F-53D0B74C16A6}" destId="{353909AE-6CD9-40C4-96D8-2E012C3CC5C0}" srcOrd="0" destOrd="0" presId="urn:microsoft.com/office/officeart/2005/8/layout/hierarchy5"/>
    <dgm:cxn modelId="{C32797F8-AC1B-45FD-B2F8-FF8C61032EAE}" type="presParOf" srcId="{A075F178-8AE5-40AC-B63F-37E1F7759CB8}" destId="{C060DDBC-E693-4C50-9BDC-D11158FCC1BF}" srcOrd="5" destOrd="0" presId="urn:microsoft.com/office/officeart/2005/8/layout/hierarchy5"/>
    <dgm:cxn modelId="{078FC378-F509-40AC-A32E-888844A8EB89}" type="presParOf" srcId="{C060DDBC-E693-4C50-9BDC-D11158FCC1BF}" destId="{376445F1-65A1-4EBF-8963-3D9F12EA383A}" srcOrd="0" destOrd="0" presId="urn:microsoft.com/office/officeart/2005/8/layout/hierarchy5"/>
    <dgm:cxn modelId="{9756BEA8-2FC2-4A4A-938F-03AC672541F5}" type="presParOf" srcId="{C060DDBC-E693-4C50-9BDC-D11158FCC1BF}" destId="{37BE4E7E-7E8D-456F-B32D-17CE38222982}" srcOrd="1" destOrd="0" presId="urn:microsoft.com/office/officeart/2005/8/layout/hierarchy5"/>
    <dgm:cxn modelId="{3663F66B-840D-4AFF-949B-E3EB2E1D5D3E}" type="presParOf" srcId="{A075F178-8AE5-40AC-B63F-37E1F7759CB8}" destId="{692BB291-B162-44F7-B6C7-DFD7FEC196E5}" srcOrd="6" destOrd="0" presId="urn:microsoft.com/office/officeart/2005/8/layout/hierarchy5"/>
    <dgm:cxn modelId="{417D506F-25C8-4A68-8EA0-5B6AD713875A}" type="presParOf" srcId="{692BB291-B162-44F7-B6C7-DFD7FEC196E5}" destId="{1E8D5079-4E28-4A83-AF86-179A34466A4D}" srcOrd="0" destOrd="0" presId="urn:microsoft.com/office/officeart/2005/8/layout/hierarchy5"/>
    <dgm:cxn modelId="{9F00B23A-D340-44DA-ADFB-2A397BFCEBF4}" type="presParOf" srcId="{A075F178-8AE5-40AC-B63F-37E1F7759CB8}" destId="{F19E758F-E72C-4960-BABF-3CC00A467D5C}" srcOrd="7" destOrd="0" presId="urn:microsoft.com/office/officeart/2005/8/layout/hierarchy5"/>
    <dgm:cxn modelId="{115A9447-2E43-4E57-9606-DCEFA57C0A70}" type="presParOf" srcId="{F19E758F-E72C-4960-BABF-3CC00A467D5C}" destId="{6E7470DF-D255-442F-A235-EC0D6D167F92}" srcOrd="0" destOrd="0" presId="urn:microsoft.com/office/officeart/2005/8/layout/hierarchy5"/>
    <dgm:cxn modelId="{FB196B2A-4858-4CCD-86FE-229E69CFA82B}" type="presParOf" srcId="{F19E758F-E72C-4960-BABF-3CC00A467D5C}" destId="{1E4CC032-E559-45B1-A19F-614835E4AE7B}" srcOrd="1" destOrd="0" presId="urn:microsoft.com/office/officeart/2005/8/layout/hierarchy5"/>
    <dgm:cxn modelId="{817E6982-B0FB-4C8B-8C03-F47EB8A4400A}" type="presParOf" srcId="{08659EF0-5932-4912-9801-FB2249782F94}" destId="{6EC5BA3F-7536-40AB-A787-C5AAE4DA053B}" srcOrd="4" destOrd="0" presId="urn:microsoft.com/office/officeart/2005/8/layout/hierarchy5"/>
    <dgm:cxn modelId="{734D53BC-58EA-4F4C-B923-2FC3F66A809E}" type="presParOf" srcId="{6EC5BA3F-7536-40AB-A787-C5AAE4DA053B}" destId="{007CC859-18B9-468B-A2ED-94E950F916BC}" srcOrd="0" destOrd="0" presId="urn:microsoft.com/office/officeart/2005/8/layout/hierarchy5"/>
    <dgm:cxn modelId="{299E6E12-965E-4478-97C8-6A9650235866}" type="presParOf" srcId="{08659EF0-5932-4912-9801-FB2249782F94}" destId="{55D6A6A8-693A-4A79-9572-AF647354336F}" srcOrd="5" destOrd="0" presId="urn:microsoft.com/office/officeart/2005/8/layout/hierarchy5"/>
    <dgm:cxn modelId="{EAECD18D-1FC0-48F0-891A-1464993DF0D4}" type="presParOf" srcId="{55D6A6A8-693A-4A79-9572-AF647354336F}" destId="{CD975271-1E59-4051-AC90-E3E524FEDAE5}" srcOrd="0" destOrd="0" presId="urn:microsoft.com/office/officeart/2005/8/layout/hierarchy5"/>
    <dgm:cxn modelId="{21FC82F5-0B2D-4B20-B67D-75C5CD00FF96}" type="presParOf" srcId="{55D6A6A8-693A-4A79-9572-AF647354336F}" destId="{76CADFE0-FDB0-400C-BC71-F9D75A3BF668}" srcOrd="1" destOrd="0" presId="urn:microsoft.com/office/officeart/2005/8/layout/hierarchy5"/>
    <dgm:cxn modelId="{C17BA373-B1CC-46E8-A423-176F807E7EE5}" type="presParOf" srcId="{76CADFE0-FDB0-400C-BC71-F9D75A3BF668}" destId="{D59BDF45-846D-406C-A711-5A6FEC3DA86D}" srcOrd="0" destOrd="0" presId="urn:microsoft.com/office/officeart/2005/8/layout/hierarchy5"/>
    <dgm:cxn modelId="{D1FAAE16-1149-4F3B-AEC4-B002703EA61C}" type="presParOf" srcId="{D59BDF45-846D-406C-A711-5A6FEC3DA86D}" destId="{9C7724EB-572B-494F-AAA2-30111058EDE1}" srcOrd="0" destOrd="0" presId="urn:microsoft.com/office/officeart/2005/8/layout/hierarchy5"/>
    <dgm:cxn modelId="{85B62E76-8B76-4135-BC9A-0CFE5C0CE293}" type="presParOf" srcId="{76CADFE0-FDB0-400C-BC71-F9D75A3BF668}" destId="{D920CE90-9AA9-468A-8F1A-3AAD47B7E34A}" srcOrd="1" destOrd="0" presId="urn:microsoft.com/office/officeart/2005/8/layout/hierarchy5"/>
    <dgm:cxn modelId="{26E09807-0532-4503-92C7-B66FF73C5BE9}" type="presParOf" srcId="{D920CE90-9AA9-468A-8F1A-3AAD47B7E34A}" destId="{157F686C-D124-488A-A5B2-E4C372EB5E73}" srcOrd="0" destOrd="0" presId="urn:microsoft.com/office/officeart/2005/8/layout/hierarchy5"/>
    <dgm:cxn modelId="{5177E3DD-3B2E-461D-B9B9-29EC757A2CFA}" type="presParOf" srcId="{D920CE90-9AA9-468A-8F1A-3AAD47B7E34A}" destId="{B20F9813-45E7-4FDA-9062-B47F933F3177}" srcOrd="1" destOrd="0" presId="urn:microsoft.com/office/officeart/2005/8/layout/hierarchy5"/>
    <dgm:cxn modelId="{1504BA11-E867-4919-9420-E84B8B4FFF81}" type="presParOf" srcId="{08659EF0-5932-4912-9801-FB2249782F94}" destId="{55C8523C-12D6-429C-80FA-8B7DD602D550}" srcOrd="6" destOrd="0" presId="urn:microsoft.com/office/officeart/2005/8/layout/hierarchy5"/>
    <dgm:cxn modelId="{37813DC1-F9C2-478A-8D7C-182385CD768C}" type="presParOf" srcId="{55C8523C-12D6-429C-80FA-8B7DD602D550}" destId="{43BEC84F-CC3F-4691-8B1E-AD9077B82DC2}" srcOrd="0" destOrd="0" presId="urn:microsoft.com/office/officeart/2005/8/layout/hierarchy5"/>
    <dgm:cxn modelId="{627DBAD9-6391-429B-B6F7-C6B0DF41EF2E}" type="presParOf" srcId="{08659EF0-5932-4912-9801-FB2249782F94}" destId="{0C699A35-6A74-403D-AD73-4D420356C86D}" srcOrd="7" destOrd="0" presId="urn:microsoft.com/office/officeart/2005/8/layout/hierarchy5"/>
    <dgm:cxn modelId="{8C9F74C4-FF82-4E3B-B98B-7B1C10A599F4}" type="presParOf" srcId="{0C699A35-6A74-403D-AD73-4D420356C86D}" destId="{66F98216-15FA-425A-89F5-C5A666CAD305}" srcOrd="0" destOrd="0" presId="urn:microsoft.com/office/officeart/2005/8/layout/hierarchy5"/>
    <dgm:cxn modelId="{84418A42-2655-4787-808A-152D286530F3}" type="presParOf" srcId="{0C699A35-6A74-403D-AD73-4D420356C86D}" destId="{982BE0E8-38C7-47F7-8CFE-D7B043785757}" srcOrd="1" destOrd="0" presId="urn:microsoft.com/office/officeart/2005/8/layout/hierarchy5"/>
    <dgm:cxn modelId="{3C1D3077-A1C9-4209-A77D-13D180634AC9}" type="presParOf" srcId="{982BE0E8-38C7-47F7-8CFE-D7B043785757}" destId="{605421DF-0CD8-4CE3-A333-6DEC6DA0B239}" srcOrd="0" destOrd="0" presId="urn:microsoft.com/office/officeart/2005/8/layout/hierarchy5"/>
    <dgm:cxn modelId="{60FD24E1-ACFE-4EC6-BDB4-7BF717BE8479}" type="presParOf" srcId="{605421DF-0CD8-4CE3-A333-6DEC6DA0B239}" destId="{FDB7E0BB-D4CE-44BF-BC56-D2C81FE4B17B}" srcOrd="0" destOrd="0" presId="urn:microsoft.com/office/officeart/2005/8/layout/hierarchy5"/>
    <dgm:cxn modelId="{A210E9E6-CF54-4C2F-95D4-B574B5024149}" type="presParOf" srcId="{982BE0E8-38C7-47F7-8CFE-D7B043785757}" destId="{5612D2EA-4557-4548-9FE1-F1968D04E816}" srcOrd="1" destOrd="0" presId="urn:microsoft.com/office/officeart/2005/8/layout/hierarchy5"/>
    <dgm:cxn modelId="{0FDAAEC6-087F-48D4-AD79-317B9DB51C4F}" type="presParOf" srcId="{5612D2EA-4557-4548-9FE1-F1968D04E816}" destId="{B807F5FE-2AB9-4238-8788-E66FC01F5379}" srcOrd="0" destOrd="0" presId="urn:microsoft.com/office/officeart/2005/8/layout/hierarchy5"/>
    <dgm:cxn modelId="{FDA34734-5A75-434F-872E-BE6E503711D1}" type="presParOf" srcId="{5612D2EA-4557-4548-9FE1-F1968D04E816}" destId="{E315464D-546A-42A8-9A9B-915EFA0F0C78}" srcOrd="1" destOrd="0" presId="urn:microsoft.com/office/officeart/2005/8/layout/hierarchy5"/>
    <dgm:cxn modelId="{0E03313A-E14E-411E-B8AF-148C4DE12A17}" type="presParOf" srcId="{08659EF0-5932-4912-9801-FB2249782F94}" destId="{DEEEB18D-C19A-459C-AFF5-68DE6B0DC1E0}" srcOrd="8" destOrd="0" presId="urn:microsoft.com/office/officeart/2005/8/layout/hierarchy5"/>
    <dgm:cxn modelId="{86542681-0278-444C-AF31-40723CCD68FA}" type="presParOf" srcId="{DEEEB18D-C19A-459C-AFF5-68DE6B0DC1E0}" destId="{202197AE-859C-43DA-BF9A-362D74EFFC33}" srcOrd="0" destOrd="0" presId="urn:microsoft.com/office/officeart/2005/8/layout/hierarchy5"/>
    <dgm:cxn modelId="{8F945163-6F5C-402B-80B2-32908ACC8C8B}" type="presParOf" srcId="{08659EF0-5932-4912-9801-FB2249782F94}" destId="{8359C5B2-A00F-4948-9E8B-81DB608AAB10}" srcOrd="9" destOrd="0" presId="urn:microsoft.com/office/officeart/2005/8/layout/hierarchy5"/>
    <dgm:cxn modelId="{C68A10E4-BF90-4BEC-9853-A8FF00ECDC4F}" type="presParOf" srcId="{8359C5B2-A00F-4948-9E8B-81DB608AAB10}" destId="{E148ED00-D830-4F9E-858A-EAD2DF745E2F}" srcOrd="0" destOrd="0" presId="urn:microsoft.com/office/officeart/2005/8/layout/hierarchy5"/>
    <dgm:cxn modelId="{B041DFAC-1488-47F9-8013-8DBF5AAEACBE}" type="presParOf" srcId="{8359C5B2-A00F-4948-9E8B-81DB608AAB10}" destId="{B6B3604C-4366-4596-B07E-2DE3B4B247BF}" srcOrd="1" destOrd="0" presId="urn:microsoft.com/office/officeart/2005/8/layout/hierarchy5"/>
    <dgm:cxn modelId="{0589FF66-4DA2-4963-9213-10F5C374465C}" type="presParOf" srcId="{B6B3604C-4366-4596-B07E-2DE3B4B247BF}" destId="{B0053478-92A7-4DBC-9789-976E8142ADC5}" srcOrd="0" destOrd="0" presId="urn:microsoft.com/office/officeart/2005/8/layout/hierarchy5"/>
    <dgm:cxn modelId="{816D8A68-47E2-4B91-8252-5B69E58B9C0B}" type="presParOf" srcId="{B0053478-92A7-4DBC-9789-976E8142ADC5}" destId="{96277272-9263-41A6-87D4-F6135EA769F4}" srcOrd="0" destOrd="0" presId="urn:microsoft.com/office/officeart/2005/8/layout/hierarchy5"/>
    <dgm:cxn modelId="{C04DBC5A-3E39-4EAC-93E3-D42B6E786C44}" type="presParOf" srcId="{B6B3604C-4366-4596-B07E-2DE3B4B247BF}" destId="{58C12113-071E-4A71-8759-C63DC522DA08}" srcOrd="1" destOrd="0" presId="urn:microsoft.com/office/officeart/2005/8/layout/hierarchy5"/>
    <dgm:cxn modelId="{58465C30-E20C-4996-A65D-EED4C3FCFC48}" type="presParOf" srcId="{58C12113-071E-4A71-8759-C63DC522DA08}" destId="{D7432B1B-B7D4-4F83-B612-EE3E5C12A29E}" srcOrd="0" destOrd="0" presId="urn:microsoft.com/office/officeart/2005/8/layout/hierarchy5"/>
    <dgm:cxn modelId="{C01F88BD-41B5-4413-8403-A46EB0FBF246}" type="presParOf" srcId="{58C12113-071E-4A71-8759-C63DC522DA08}" destId="{F1FE5766-9538-4A9B-94B1-7EB1DE290302}" srcOrd="1" destOrd="0" presId="urn:microsoft.com/office/officeart/2005/8/layout/hierarchy5"/>
    <dgm:cxn modelId="{DD2DAA3B-D547-43BE-B268-4A947D8FBD36}" type="presParOf" srcId="{B6B3604C-4366-4596-B07E-2DE3B4B247BF}" destId="{5B1E8EE5-F969-4B9D-93A6-5B325C6CD5CF}" srcOrd="2" destOrd="0" presId="urn:microsoft.com/office/officeart/2005/8/layout/hierarchy5"/>
    <dgm:cxn modelId="{AB4DA776-E649-4FBE-9D31-A29E08982C90}" type="presParOf" srcId="{5B1E8EE5-F969-4B9D-93A6-5B325C6CD5CF}" destId="{5DE01FB4-2C3B-4B83-AEEB-F9D678BBE00D}" srcOrd="0" destOrd="0" presId="urn:microsoft.com/office/officeart/2005/8/layout/hierarchy5"/>
    <dgm:cxn modelId="{BF7E41E6-CF70-435C-9B78-B2AE0A221061}" type="presParOf" srcId="{B6B3604C-4366-4596-B07E-2DE3B4B247BF}" destId="{D506B4D0-4469-4843-847A-38C69516CDF0}" srcOrd="3" destOrd="0" presId="urn:microsoft.com/office/officeart/2005/8/layout/hierarchy5"/>
    <dgm:cxn modelId="{46AB05D9-383D-456F-BD2A-215FD0A99B5F}" type="presParOf" srcId="{D506B4D0-4469-4843-847A-38C69516CDF0}" destId="{6F4A1450-800C-4342-8BCE-1FA28FF2D2B5}" srcOrd="0" destOrd="0" presId="urn:microsoft.com/office/officeart/2005/8/layout/hierarchy5"/>
    <dgm:cxn modelId="{E177E700-4252-445A-BD1B-DC32B89E37EA}" type="presParOf" srcId="{D506B4D0-4469-4843-847A-38C69516CDF0}" destId="{1DEB10AC-4950-4897-BFC3-EEF7FC676005}" srcOrd="1" destOrd="0" presId="urn:microsoft.com/office/officeart/2005/8/layout/hierarchy5"/>
    <dgm:cxn modelId="{9DD51CE4-E1C6-4A13-9A77-0C81C5285463}" type="presParOf" srcId="{B6B3604C-4366-4596-B07E-2DE3B4B247BF}" destId="{055BC394-E52D-4645-AC36-70741E990EA0}" srcOrd="4" destOrd="0" presId="urn:microsoft.com/office/officeart/2005/8/layout/hierarchy5"/>
    <dgm:cxn modelId="{38DBF77D-1D1F-4B58-B469-16A8C43DA5D7}" type="presParOf" srcId="{055BC394-E52D-4645-AC36-70741E990EA0}" destId="{D489771B-35EB-437F-AC74-4E5DD518A3EB}" srcOrd="0" destOrd="0" presId="urn:microsoft.com/office/officeart/2005/8/layout/hierarchy5"/>
    <dgm:cxn modelId="{9E68AB08-EB8D-4BFE-8881-C42264833EF6}" type="presParOf" srcId="{B6B3604C-4366-4596-B07E-2DE3B4B247BF}" destId="{A9C41183-2205-4D95-9B70-E0C6E13CF461}" srcOrd="5" destOrd="0" presId="urn:microsoft.com/office/officeart/2005/8/layout/hierarchy5"/>
    <dgm:cxn modelId="{8247A7BA-6473-4A30-8164-C4BFD52408BE}" type="presParOf" srcId="{A9C41183-2205-4D95-9B70-E0C6E13CF461}" destId="{F09A3E83-4309-445B-8F56-FEFD22E2B06D}" srcOrd="0" destOrd="0" presId="urn:microsoft.com/office/officeart/2005/8/layout/hierarchy5"/>
    <dgm:cxn modelId="{D1E64B9B-6616-45C3-A92D-84A2220E2F68}" type="presParOf" srcId="{A9C41183-2205-4D95-9B70-E0C6E13CF461}" destId="{D28B306F-C78B-412F-A18D-E61A58B2117F}" srcOrd="1" destOrd="0" presId="urn:microsoft.com/office/officeart/2005/8/layout/hierarchy5"/>
    <dgm:cxn modelId="{074DF948-1884-4BAA-B325-CF50680DF298}" type="presParOf" srcId="{B6B3604C-4366-4596-B07E-2DE3B4B247BF}" destId="{8B812526-7BC0-42B8-9572-A980FE1D0F22}" srcOrd="6" destOrd="0" presId="urn:microsoft.com/office/officeart/2005/8/layout/hierarchy5"/>
    <dgm:cxn modelId="{781512EA-5A99-4300-B68F-32F6A4F1629F}" type="presParOf" srcId="{8B812526-7BC0-42B8-9572-A980FE1D0F22}" destId="{71C4DAFE-E234-4C6B-988D-85D28AC03074}" srcOrd="0" destOrd="0" presId="urn:microsoft.com/office/officeart/2005/8/layout/hierarchy5"/>
    <dgm:cxn modelId="{54137FC0-8F85-4B87-8C82-22EBE47901E5}" type="presParOf" srcId="{B6B3604C-4366-4596-B07E-2DE3B4B247BF}" destId="{DB13F81E-2176-4D22-AFD7-CADF44A43BD5}" srcOrd="7" destOrd="0" presId="urn:microsoft.com/office/officeart/2005/8/layout/hierarchy5"/>
    <dgm:cxn modelId="{10B91ADE-C3DD-40AD-A211-7D2AECCA83C3}" type="presParOf" srcId="{DB13F81E-2176-4D22-AFD7-CADF44A43BD5}" destId="{8225F99E-20DF-4FA1-90A7-B8E15BAF2C76}" srcOrd="0" destOrd="0" presId="urn:microsoft.com/office/officeart/2005/8/layout/hierarchy5"/>
    <dgm:cxn modelId="{54943A94-BE23-469B-B1FE-E966B97AAB41}" type="presParOf" srcId="{DB13F81E-2176-4D22-AFD7-CADF44A43BD5}" destId="{A74FD617-B890-43EC-95B0-C20235AF64D0}" srcOrd="1" destOrd="0" presId="urn:microsoft.com/office/officeart/2005/8/layout/hierarchy5"/>
    <dgm:cxn modelId="{331E4314-C669-4677-82CB-34A41A2CDCEC}" type="presParOf" srcId="{57DCD66A-0863-4004-B06B-A06E396A4AE2}" destId="{527D094F-3C5C-4D29-B5D4-F57FB7A9A66E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79F82C-7DFC-4EDD-B100-4E61BA64F04F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CDCF90-0EC6-46B5-A528-B8A0E91ACBA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Contact</a:t>
          </a:r>
        </a:p>
      </dgm:t>
    </dgm:pt>
    <dgm:pt modelId="{0000873E-83A2-4257-B68D-1E3C0DB1D13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Meal</a:t>
          </a:r>
        </a:p>
      </dgm:t>
    </dgm:pt>
    <dgm:pt modelId="{5BC44F2A-E2DB-4A2A-B247-A1B879D3A88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Students</a:t>
          </a:r>
        </a:p>
      </dgm:t>
    </dgm:pt>
    <dgm:pt modelId="{22EB70CC-D35E-4F4F-82D9-30093DF7CA76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Prizes</a:t>
          </a:r>
        </a:p>
      </dgm:t>
    </dgm:pt>
    <dgm:pt modelId="{124E882B-E073-49A5-82CF-8C3C26B36515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Judges</a:t>
          </a:r>
        </a:p>
      </dgm:t>
    </dgm:pt>
    <dgm:pt modelId="{F21EE257-1A3D-42C9-84C5-A33B7FB1B02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800" dirty="0">
              <a:solidFill>
                <a:schemeClr val="bg1"/>
              </a:solidFill>
              <a:latin typeface="Arial Black" panose="020B0A04020102020204" pitchFamily="34" charset="0"/>
            </a:rPr>
            <a:t>Club</a:t>
          </a:r>
        </a:p>
      </dgm:t>
    </dgm:pt>
    <dgm:pt modelId="{9CB12EED-B3FD-4ECD-AB74-CAA8E1AD644D}" type="sibTrans" cxnId="{5A42D6BD-FAD1-4B80-AB93-3FDB1D1E274C}">
      <dgm:prSet/>
      <dgm:spPr/>
      <dgm:t>
        <a:bodyPr/>
        <a:lstStyle/>
        <a:p>
          <a:endParaRPr lang="en-US"/>
        </a:p>
      </dgm:t>
    </dgm:pt>
    <dgm:pt modelId="{2215FCCC-B3A4-4879-9A67-BA357BCC5EEE}" type="parTrans" cxnId="{5A42D6BD-FAD1-4B80-AB93-3FDB1D1E274C}">
      <dgm:prSet/>
      <dgm:spPr/>
      <dgm:t>
        <a:bodyPr/>
        <a:lstStyle/>
        <a:p>
          <a:endParaRPr lang="en-US"/>
        </a:p>
      </dgm:t>
    </dgm:pt>
    <dgm:pt modelId="{6420363F-07C6-4630-A0BB-ACD1EA376B68}" type="sibTrans" cxnId="{D8C973B8-FAF4-45EB-A143-1C78FA01E506}">
      <dgm:prSet/>
      <dgm:spPr/>
      <dgm:t>
        <a:bodyPr/>
        <a:lstStyle/>
        <a:p>
          <a:endParaRPr lang="en-US"/>
        </a:p>
      </dgm:t>
    </dgm:pt>
    <dgm:pt modelId="{82A543D3-DCE4-4036-B2D0-9DA164102CEE}" type="parTrans" cxnId="{D8C973B8-FAF4-45EB-A143-1C78FA01E506}">
      <dgm:prSet/>
      <dgm:spPr/>
      <dgm:t>
        <a:bodyPr/>
        <a:lstStyle/>
        <a:p>
          <a:endParaRPr lang="en-US"/>
        </a:p>
      </dgm:t>
    </dgm:pt>
    <dgm:pt modelId="{8C57CCC9-1038-4CDF-8081-D60BB70804CD}" type="sibTrans" cxnId="{D4BCD47F-FEC3-46DD-BCCA-9F0B3A38930D}">
      <dgm:prSet/>
      <dgm:spPr/>
      <dgm:t>
        <a:bodyPr/>
        <a:lstStyle/>
        <a:p>
          <a:endParaRPr lang="en-US"/>
        </a:p>
      </dgm:t>
    </dgm:pt>
    <dgm:pt modelId="{74EB9D5D-0F7D-4396-9AE9-7BAD5A9FDB44}" type="parTrans" cxnId="{D4BCD47F-FEC3-46DD-BCCA-9F0B3A38930D}">
      <dgm:prSet/>
      <dgm:spPr/>
      <dgm:t>
        <a:bodyPr/>
        <a:lstStyle/>
        <a:p>
          <a:endParaRPr lang="en-US"/>
        </a:p>
      </dgm:t>
    </dgm:pt>
    <dgm:pt modelId="{48BC4D3E-49FC-4CF5-9FF7-3BB82A663D94}" type="sibTrans" cxnId="{6A6667F4-AA71-49EC-AFCE-3085DFD13231}">
      <dgm:prSet/>
      <dgm:spPr/>
      <dgm:t>
        <a:bodyPr/>
        <a:lstStyle/>
        <a:p>
          <a:endParaRPr lang="en-US"/>
        </a:p>
      </dgm:t>
    </dgm:pt>
    <dgm:pt modelId="{00CA1BE7-F5F3-4B8B-84D7-962998E9E405}" type="parTrans" cxnId="{6A6667F4-AA71-49EC-AFCE-3085DFD13231}">
      <dgm:prSet/>
      <dgm:spPr/>
      <dgm:t>
        <a:bodyPr/>
        <a:lstStyle/>
        <a:p>
          <a:endParaRPr lang="en-US"/>
        </a:p>
      </dgm:t>
    </dgm:pt>
    <dgm:pt modelId="{E8516F41-FCAF-45E6-8B3C-4BCACEE96ECE}" type="sibTrans" cxnId="{CBFD6A72-474B-4C4A-B02F-D3B5F9B7D457}">
      <dgm:prSet/>
      <dgm:spPr/>
      <dgm:t>
        <a:bodyPr/>
        <a:lstStyle/>
        <a:p>
          <a:endParaRPr lang="en-US"/>
        </a:p>
      </dgm:t>
    </dgm:pt>
    <dgm:pt modelId="{2D4D6F71-B94D-4B5A-B163-2FB78E78971E}" type="parTrans" cxnId="{CBFD6A72-474B-4C4A-B02F-D3B5F9B7D457}">
      <dgm:prSet/>
      <dgm:spPr/>
      <dgm:t>
        <a:bodyPr/>
        <a:lstStyle/>
        <a:p>
          <a:endParaRPr lang="en-US"/>
        </a:p>
      </dgm:t>
    </dgm:pt>
    <dgm:pt modelId="{C372F3AF-6CC2-4D0E-8BFD-A4DE8C85FD20}" type="sibTrans" cxnId="{3FADDA29-D1D2-4240-8C5B-981FAEC90040}">
      <dgm:prSet/>
      <dgm:spPr/>
      <dgm:t>
        <a:bodyPr/>
        <a:lstStyle/>
        <a:p>
          <a:endParaRPr lang="en-US"/>
        </a:p>
      </dgm:t>
    </dgm:pt>
    <dgm:pt modelId="{EF6B56F3-C071-410B-81EC-07C4083B40DA}" type="parTrans" cxnId="{3FADDA29-D1D2-4240-8C5B-981FAEC90040}">
      <dgm:prSet/>
      <dgm:spPr/>
      <dgm:t>
        <a:bodyPr/>
        <a:lstStyle/>
        <a:p>
          <a:endParaRPr lang="en-US"/>
        </a:p>
      </dgm:t>
    </dgm:pt>
    <dgm:pt modelId="{2E0F58C4-9470-4F77-917E-7629E2AFF67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n-US" sz="3200" dirty="0">
              <a:solidFill>
                <a:schemeClr val="bg1"/>
              </a:solidFill>
              <a:latin typeface="Arial Black" panose="020B0A04020102020204" pitchFamily="34" charset="0"/>
            </a:rPr>
            <a:t>District</a:t>
          </a:r>
        </a:p>
        <a:p>
          <a:pPr algn="ctr"/>
          <a:r>
            <a: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Overseen by District Chair</a:t>
          </a:r>
        </a:p>
      </dgm:t>
    </dgm:pt>
    <dgm:pt modelId="{C4DF3ACD-E4B0-4EC3-9CDE-6AB0037780D7}" type="sibTrans" cxnId="{E3B5525A-5BBC-4A85-A6AB-03E0BC73AE70}">
      <dgm:prSet/>
      <dgm:spPr/>
      <dgm:t>
        <a:bodyPr/>
        <a:lstStyle/>
        <a:p>
          <a:endParaRPr lang="en-US"/>
        </a:p>
      </dgm:t>
    </dgm:pt>
    <dgm:pt modelId="{147CA0DB-1FC3-4CCB-B99E-26133C34899F}" type="parTrans" cxnId="{E3B5525A-5BBC-4A85-A6AB-03E0BC73AE70}">
      <dgm:prSet/>
      <dgm:spPr/>
      <dgm:t>
        <a:bodyPr/>
        <a:lstStyle/>
        <a:p>
          <a:endParaRPr lang="en-US"/>
        </a:p>
      </dgm:t>
    </dgm:pt>
    <dgm:pt modelId="{C3B71628-6BEA-4D78-8208-83426E4DDB6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3200" dirty="0">
              <a:solidFill>
                <a:schemeClr val="bg1"/>
              </a:solidFill>
              <a:latin typeface="Arial Black" panose="020B0A04020102020204" pitchFamily="34" charset="0"/>
            </a:rPr>
            <a:t>Regional</a:t>
          </a:r>
        </a:p>
        <a:p>
          <a:r>
            <a: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Judges (not from clubs)</a:t>
          </a:r>
        </a:p>
        <a:p>
          <a:r>
            <a: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Gift card for judges </a:t>
          </a:r>
        </a:p>
        <a:p>
          <a:r>
            <a: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Winning contestant contact info to District Music Chair </a:t>
          </a:r>
          <a:endParaRPr lang="en-US" sz="1800" dirty="0">
            <a:solidFill>
              <a:schemeClr val="bg1"/>
            </a:solidFill>
            <a:latin typeface="Arial Black" panose="020B0A04020102020204" pitchFamily="34" charset="0"/>
          </a:endParaRPr>
        </a:p>
      </dgm:t>
    </dgm:pt>
    <dgm:pt modelId="{E77DF882-A62E-4AFC-9EEE-ACE92A1C4A2C}" type="sibTrans" cxnId="{BE251897-62F6-45AC-840C-A956046ADF39}">
      <dgm:prSet/>
      <dgm:spPr/>
      <dgm:t>
        <a:bodyPr/>
        <a:lstStyle/>
        <a:p>
          <a:endParaRPr lang="en-US"/>
        </a:p>
      </dgm:t>
    </dgm:pt>
    <dgm:pt modelId="{8FC3B0DB-6130-43CE-974F-9F78C63F0EC9}" type="parTrans" cxnId="{BE251897-62F6-45AC-840C-A956046ADF39}">
      <dgm:prSet/>
      <dgm:spPr/>
      <dgm:t>
        <a:bodyPr/>
        <a:lstStyle/>
        <a:p>
          <a:endParaRPr lang="en-US"/>
        </a:p>
      </dgm:t>
    </dgm:pt>
    <dgm:pt modelId="{DD582F22-C197-4A25-8EA0-28298E97CEC6}" type="pres">
      <dgm:prSet presAssocID="{1579F82C-7DFC-4EDD-B100-4E61BA64F04F}" presName="Name0" presStyleCnt="0">
        <dgm:presLayoutVars>
          <dgm:dir/>
          <dgm:resizeHandles val="exact"/>
        </dgm:presLayoutVars>
      </dgm:prSet>
      <dgm:spPr/>
    </dgm:pt>
    <dgm:pt modelId="{0B28D6F4-26A0-4D81-9E32-45DAEEE5B8CB}" type="pres">
      <dgm:prSet presAssocID="{F21EE257-1A3D-42C9-84C5-A33B7FB1B024}" presName="node" presStyleLbl="node1" presStyleIdx="0" presStyleCnt="3" custScaleX="75434" custLinFactNeighborX="-719" custLinFactNeighborY="-4584">
        <dgm:presLayoutVars>
          <dgm:bulletEnabled val="1"/>
        </dgm:presLayoutVars>
      </dgm:prSet>
      <dgm:spPr/>
    </dgm:pt>
    <dgm:pt modelId="{336F210B-0EA4-4E3E-870F-7100A7126C0C}" type="pres">
      <dgm:prSet presAssocID="{9CB12EED-B3FD-4ECD-AB74-CAA8E1AD644D}" presName="sibTrans" presStyleCnt="0"/>
      <dgm:spPr/>
    </dgm:pt>
    <dgm:pt modelId="{18C6FB30-672F-47EC-B631-306ADFF905BA}" type="pres">
      <dgm:prSet presAssocID="{C3B71628-6BEA-4D78-8208-83426E4DDB69}" presName="node" presStyleLbl="node1" presStyleIdx="1" presStyleCnt="3" custScaleX="88901" custScaleY="100000" custLinFactNeighborX="-555">
        <dgm:presLayoutVars>
          <dgm:bulletEnabled val="1"/>
        </dgm:presLayoutVars>
      </dgm:prSet>
      <dgm:spPr/>
    </dgm:pt>
    <dgm:pt modelId="{462841EB-B729-4916-953B-EC3D99306716}" type="pres">
      <dgm:prSet presAssocID="{E77DF882-A62E-4AFC-9EEE-ACE92A1C4A2C}" presName="sibTrans" presStyleCnt="0"/>
      <dgm:spPr/>
    </dgm:pt>
    <dgm:pt modelId="{A7ECAA7B-1EA1-4B3D-9641-3B8DD0E21910}" type="pres">
      <dgm:prSet presAssocID="{2E0F58C4-9470-4F77-917E-7629E2AFF679}" presName="node" presStyleLbl="node1" presStyleIdx="2" presStyleCnt="3" custScaleX="108046" custLinFactNeighborX="-596" custLinFactNeighborY="3367">
        <dgm:presLayoutVars>
          <dgm:bulletEnabled val="1"/>
        </dgm:presLayoutVars>
      </dgm:prSet>
      <dgm:spPr/>
    </dgm:pt>
  </dgm:ptLst>
  <dgm:cxnLst>
    <dgm:cxn modelId="{3C713213-173D-47B6-A893-A8C8AF55C9FD}" type="presOf" srcId="{1579F82C-7DFC-4EDD-B100-4E61BA64F04F}" destId="{DD582F22-C197-4A25-8EA0-28298E97CEC6}" srcOrd="0" destOrd="0" presId="urn:microsoft.com/office/officeart/2005/8/layout/hList6"/>
    <dgm:cxn modelId="{69FD6724-0663-4BB7-B45C-AE7084FFE336}" type="presOf" srcId="{F21EE257-1A3D-42C9-84C5-A33B7FB1B024}" destId="{0B28D6F4-26A0-4D81-9E32-45DAEEE5B8CB}" srcOrd="0" destOrd="0" presId="urn:microsoft.com/office/officeart/2005/8/layout/hList6"/>
    <dgm:cxn modelId="{3FADDA29-D1D2-4240-8C5B-981FAEC90040}" srcId="{F21EE257-1A3D-42C9-84C5-A33B7FB1B024}" destId="{124E882B-E073-49A5-82CF-8C3C26B36515}" srcOrd="0" destOrd="0" parTransId="{EF6B56F3-C071-410B-81EC-07C4083B40DA}" sibTransId="{C372F3AF-6CC2-4D0E-8BFD-A4DE8C85FD20}"/>
    <dgm:cxn modelId="{B8D54236-F5DF-4CDA-86D2-70C1643B9695}" type="presOf" srcId="{124E882B-E073-49A5-82CF-8C3C26B36515}" destId="{0B28D6F4-26A0-4D81-9E32-45DAEEE5B8CB}" srcOrd="0" destOrd="1" presId="urn:microsoft.com/office/officeart/2005/8/layout/hList6"/>
    <dgm:cxn modelId="{CBFD6A72-474B-4C4A-B02F-D3B5F9B7D457}" srcId="{F21EE257-1A3D-42C9-84C5-A33B7FB1B024}" destId="{22EB70CC-D35E-4F4F-82D9-30093DF7CA76}" srcOrd="1" destOrd="0" parTransId="{2D4D6F71-B94D-4B5A-B163-2FB78E78971E}" sibTransId="{E8516F41-FCAF-45E6-8B3C-4BCACEE96ECE}"/>
    <dgm:cxn modelId="{E3B5525A-5BBC-4A85-A6AB-03E0BC73AE70}" srcId="{1579F82C-7DFC-4EDD-B100-4E61BA64F04F}" destId="{2E0F58C4-9470-4F77-917E-7629E2AFF679}" srcOrd="2" destOrd="0" parTransId="{147CA0DB-1FC3-4CCB-B99E-26133C34899F}" sibTransId="{C4DF3ACD-E4B0-4EC3-9CDE-6AB0037780D7}"/>
    <dgm:cxn modelId="{54CAA57B-5028-4679-BF11-6361DECFF4FD}" type="presOf" srcId="{48CDCF90-0EC6-46B5-A528-B8A0E91ACBAA}" destId="{0B28D6F4-26A0-4D81-9E32-45DAEEE5B8CB}" srcOrd="0" destOrd="5" presId="urn:microsoft.com/office/officeart/2005/8/layout/hList6"/>
    <dgm:cxn modelId="{D4BCD47F-FEC3-46DD-BCCA-9F0B3A38930D}" srcId="{F21EE257-1A3D-42C9-84C5-A33B7FB1B024}" destId="{0000873E-83A2-4257-B68D-1E3C0DB1D139}" srcOrd="3" destOrd="0" parTransId="{74EB9D5D-0F7D-4396-9AE9-7BAD5A9FDB44}" sibTransId="{8C57CCC9-1038-4CDF-8081-D60BB70804CD}"/>
    <dgm:cxn modelId="{2BDB4B8B-AFE2-456F-A802-549284B76B7B}" type="presOf" srcId="{2E0F58C4-9470-4F77-917E-7629E2AFF679}" destId="{A7ECAA7B-1EA1-4B3D-9641-3B8DD0E21910}" srcOrd="0" destOrd="0" presId="urn:microsoft.com/office/officeart/2005/8/layout/hList6"/>
    <dgm:cxn modelId="{AFE1D590-7EF3-44BE-97C4-A655274D6751}" type="presOf" srcId="{0000873E-83A2-4257-B68D-1E3C0DB1D139}" destId="{0B28D6F4-26A0-4D81-9E32-45DAEEE5B8CB}" srcOrd="0" destOrd="4" presId="urn:microsoft.com/office/officeart/2005/8/layout/hList6"/>
    <dgm:cxn modelId="{BE251897-62F6-45AC-840C-A956046ADF39}" srcId="{1579F82C-7DFC-4EDD-B100-4E61BA64F04F}" destId="{C3B71628-6BEA-4D78-8208-83426E4DDB69}" srcOrd="1" destOrd="0" parTransId="{8FC3B0DB-6130-43CE-974F-9F78C63F0EC9}" sibTransId="{E77DF882-A62E-4AFC-9EEE-ACE92A1C4A2C}"/>
    <dgm:cxn modelId="{D8C973B8-FAF4-45EB-A143-1C78FA01E506}" srcId="{F21EE257-1A3D-42C9-84C5-A33B7FB1B024}" destId="{48CDCF90-0EC6-46B5-A528-B8A0E91ACBAA}" srcOrd="4" destOrd="0" parTransId="{82A543D3-DCE4-4036-B2D0-9DA164102CEE}" sibTransId="{6420363F-07C6-4630-A0BB-ACD1EA376B68}"/>
    <dgm:cxn modelId="{5A42D6BD-FAD1-4B80-AB93-3FDB1D1E274C}" srcId="{1579F82C-7DFC-4EDD-B100-4E61BA64F04F}" destId="{F21EE257-1A3D-42C9-84C5-A33B7FB1B024}" srcOrd="0" destOrd="0" parTransId="{2215FCCC-B3A4-4879-9A67-BA357BCC5EEE}" sibTransId="{9CB12EED-B3FD-4ECD-AB74-CAA8E1AD644D}"/>
    <dgm:cxn modelId="{BD3970C0-E876-4B4D-A23E-D586330D003C}" type="presOf" srcId="{22EB70CC-D35E-4F4F-82D9-30093DF7CA76}" destId="{0B28D6F4-26A0-4D81-9E32-45DAEEE5B8CB}" srcOrd="0" destOrd="2" presId="urn:microsoft.com/office/officeart/2005/8/layout/hList6"/>
    <dgm:cxn modelId="{B43BE4D9-99B6-4873-B5E3-7213B9AEB588}" type="presOf" srcId="{5BC44F2A-E2DB-4A2A-B247-A1B879D3A883}" destId="{0B28D6F4-26A0-4D81-9E32-45DAEEE5B8CB}" srcOrd="0" destOrd="3" presId="urn:microsoft.com/office/officeart/2005/8/layout/hList6"/>
    <dgm:cxn modelId="{6A6667F4-AA71-49EC-AFCE-3085DFD13231}" srcId="{F21EE257-1A3D-42C9-84C5-A33B7FB1B024}" destId="{5BC44F2A-E2DB-4A2A-B247-A1B879D3A883}" srcOrd="2" destOrd="0" parTransId="{00CA1BE7-F5F3-4B8B-84D7-962998E9E405}" sibTransId="{48BC4D3E-49FC-4CF5-9FF7-3BB82A663D94}"/>
    <dgm:cxn modelId="{630D59FB-2E8B-460D-8BD6-A0AF28B8B01F}" type="presOf" srcId="{C3B71628-6BEA-4D78-8208-83426E4DDB69}" destId="{18C6FB30-672F-47EC-B631-306ADFF905BA}" srcOrd="0" destOrd="0" presId="urn:microsoft.com/office/officeart/2005/8/layout/hList6"/>
    <dgm:cxn modelId="{AD72A1F6-2036-41BE-A067-8644F1488405}" type="presParOf" srcId="{DD582F22-C197-4A25-8EA0-28298E97CEC6}" destId="{0B28D6F4-26A0-4D81-9E32-45DAEEE5B8CB}" srcOrd="0" destOrd="0" presId="urn:microsoft.com/office/officeart/2005/8/layout/hList6"/>
    <dgm:cxn modelId="{3259BD4C-7856-44E3-8EB6-4B651E4BB06D}" type="presParOf" srcId="{DD582F22-C197-4A25-8EA0-28298E97CEC6}" destId="{336F210B-0EA4-4E3E-870F-7100A7126C0C}" srcOrd="1" destOrd="0" presId="urn:microsoft.com/office/officeart/2005/8/layout/hList6"/>
    <dgm:cxn modelId="{0D575DA8-5FDD-4564-B8AE-6AD5234406CE}" type="presParOf" srcId="{DD582F22-C197-4A25-8EA0-28298E97CEC6}" destId="{18C6FB30-672F-47EC-B631-306ADFF905BA}" srcOrd="2" destOrd="0" presId="urn:microsoft.com/office/officeart/2005/8/layout/hList6"/>
    <dgm:cxn modelId="{5BE82C6F-8A6C-4100-9877-05BF7A444AB6}" type="presParOf" srcId="{DD582F22-C197-4A25-8EA0-28298E97CEC6}" destId="{462841EB-B729-4916-953B-EC3D99306716}" srcOrd="3" destOrd="0" presId="urn:microsoft.com/office/officeart/2005/8/layout/hList6"/>
    <dgm:cxn modelId="{C3202A3D-1044-4646-8B12-2B80180EDB46}" type="presParOf" srcId="{DD582F22-C197-4A25-8EA0-28298E97CEC6}" destId="{A7ECAA7B-1EA1-4B3D-9641-3B8DD0E2191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A4204-C5CE-44F9-9249-36BCE222B60D}">
      <dsp:nvSpPr>
        <dsp:cNvPr id="0" name=""/>
        <dsp:cNvSpPr/>
      </dsp:nvSpPr>
      <dsp:spPr>
        <a:xfrm>
          <a:off x="731014" y="1748918"/>
          <a:ext cx="1411484" cy="1074163"/>
        </a:xfrm>
        <a:prstGeom prst="roundRect">
          <a:avLst>
            <a:gd name="adj" fmla="val 10000"/>
          </a:avLst>
        </a:prstGeom>
        <a:solidFill>
          <a:srgbClr val="00437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District 5300</a:t>
          </a:r>
        </a:p>
      </dsp:txBody>
      <dsp:txXfrm>
        <a:off x="762475" y="1780379"/>
        <a:ext cx="1348562" cy="1011241"/>
      </dsp:txXfrm>
    </dsp:sp>
    <dsp:sp modelId="{DBC4BC7D-A27C-4C19-AAF7-C8280D404459}">
      <dsp:nvSpPr>
        <dsp:cNvPr id="0" name=""/>
        <dsp:cNvSpPr/>
      </dsp:nvSpPr>
      <dsp:spPr>
        <a:xfrm rot="17891513">
          <a:off x="1680591" y="1424332"/>
          <a:ext cx="175106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1751063" y="9000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tx1"/>
            </a:solidFill>
          </a:endParaRPr>
        </a:p>
      </dsp:txBody>
      <dsp:txXfrm>
        <a:off x="2512346" y="1470555"/>
        <a:ext cx="87553" cy="87553"/>
      </dsp:txXfrm>
    </dsp:sp>
    <dsp:sp modelId="{255BE1DF-CEAD-4602-B9EF-5357EB21B053}">
      <dsp:nvSpPr>
        <dsp:cNvPr id="0" name=""/>
        <dsp:cNvSpPr/>
      </dsp:nvSpPr>
      <dsp:spPr>
        <a:xfrm>
          <a:off x="2969746" y="424203"/>
          <a:ext cx="1273845" cy="6369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California West</a:t>
          </a:r>
        </a:p>
      </dsp:txBody>
      <dsp:txXfrm>
        <a:off x="2988401" y="442858"/>
        <a:ext cx="1236535" cy="599612"/>
      </dsp:txXfrm>
    </dsp:sp>
    <dsp:sp modelId="{48B87FFB-AEC6-43D5-B45B-CFAEE84A7727}">
      <dsp:nvSpPr>
        <dsp:cNvPr id="0" name=""/>
        <dsp:cNvSpPr/>
      </dsp:nvSpPr>
      <dsp:spPr>
        <a:xfrm rot="19231924">
          <a:off x="4166345" y="437324"/>
          <a:ext cx="677547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677547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8180" y="510385"/>
        <a:ext cx="33877" cy="33877"/>
      </dsp:txXfrm>
    </dsp:sp>
    <dsp:sp modelId="{24A043B8-DB59-4F8E-8C30-446D8E03B8B1}">
      <dsp:nvSpPr>
        <dsp:cNvPr id="0" name=""/>
        <dsp:cNvSpPr/>
      </dsp:nvSpPr>
      <dsp:spPr>
        <a:xfrm>
          <a:off x="4766645" y="217496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1</a:t>
          </a:r>
        </a:p>
      </dsp:txBody>
      <dsp:txXfrm>
        <a:off x="4772180" y="223031"/>
        <a:ext cx="2401223" cy="177904"/>
      </dsp:txXfrm>
    </dsp:sp>
    <dsp:sp modelId="{F74C77D6-5281-406D-868B-D6BAB0AEB08C}">
      <dsp:nvSpPr>
        <dsp:cNvPr id="0" name=""/>
        <dsp:cNvSpPr/>
      </dsp:nvSpPr>
      <dsp:spPr>
        <a:xfrm rot="20664056">
          <a:off x="4233849" y="581536"/>
          <a:ext cx="52902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29023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solidFill>
              <a:schemeClr val="tx1"/>
            </a:solidFill>
          </a:endParaRPr>
        </a:p>
      </dsp:txBody>
      <dsp:txXfrm>
        <a:off x="4485135" y="658310"/>
        <a:ext cx="26451" cy="26451"/>
      </dsp:txXfrm>
    </dsp:sp>
    <dsp:sp modelId="{E3505219-B068-4BF2-90C1-FFA9BFB032C0}">
      <dsp:nvSpPr>
        <dsp:cNvPr id="0" name=""/>
        <dsp:cNvSpPr/>
      </dsp:nvSpPr>
      <dsp:spPr>
        <a:xfrm>
          <a:off x="4753130" y="505920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 2</a:t>
          </a:r>
        </a:p>
      </dsp:txBody>
      <dsp:txXfrm>
        <a:off x="4758665" y="511455"/>
        <a:ext cx="2401223" cy="177904"/>
      </dsp:txXfrm>
    </dsp:sp>
    <dsp:sp modelId="{2D49B475-30CE-4963-9988-C9AED40898FC}">
      <dsp:nvSpPr>
        <dsp:cNvPr id="0" name=""/>
        <dsp:cNvSpPr/>
      </dsp:nvSpPr>
      <dsp:spPr>
        <a:xfrm rot="935944">
          <a:off x="4233849" y="723793"/>
          <a:ext cx="52902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29023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solidFill>
              <a:schemeClr val="tx1"/>
            </a:solidFill>
          </a:endParaRPr>
        </a:p>
      </dsp:txBody>
      <dsp:txXfrm>
        <a:off x="4485135" y="800567"/>
        <a:ext cx="26451" cy="26451"/>
      </dsp:txXfrm>
    </dsp:sp>
    <dsp:sp modelId="{0A70A6EA-3CC5-46FF-AEBC-8391033FCB2D}">
      <dsp:nvSpPr>
        <dsp:cNvPr id="0" name=""/>
        <dsp:cNvSpPr/>
      </dsp:nvSpPr>
      <dsp:spPr>
        <a:xfrm>
          <a:off x="4753130" y="790434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 3</a:t>
          </a:r>
        </a:p>
      </dsp:txBody>
      <dsp:txXfrm>
        <a:off x="4758665" y="795969"/>
        <a:ext cx="2401223" cy="177904"/>
      </dsp:txXfrm>
    </dsp:sp>
    <dsp:sp modelId="{60587794-678E-4767-8C70-1C889DACD36F}">
      <dsp:nvSpPr>
        <dsp:cNvPr id="0" name=""/>
        <dsp:cNvSpPr/>
      </dsp:nvSpPr>
      <dsp:spPr>
        <a:xfrm rot="2396897">
          <a:off x="4166035" y="866049"/>
          <a:ext cx="664651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664651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1744" y="939433"/>
        <a:ext cx="33232" cy="33232"/>
      </dsp:txXfrm>
    </dsp:sp>
    <dsp:sp modelId="{AB5CD0CD-CEBD-4C82-BDF3-FDE312175404}">
      <dsp:nvSpPr>
        <dsp:cNvPr id="0" name=""/>
        <dsp:cNvSpPr/>
      </dsp:nvSpPr>
      <dsp:spPr>
        <a:xfrm>
          <a:off x="4753130" y="1074947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 4</a:t>
          </a:r>
        </a:p>
      </dsp:txBody>
      <dsp:txXfrm>
        <a:off x="4758665" y="1080482"/>
        <a:ext cx="2401223" cy="177904"/>
      </dsp:txXfrm>
    </dsp:sp>
    <dsp:sp modelId="{9BA6768C-457D-45FC-B9E5-80E18E65B961}">
      <dsp:nvSpPr>
        <dsp:cNvPr id="0" name=""/>
        <dsp:cNvSpPr/>
      </dsp:nvSpPr>
      <dsp:spPr>
        <a:xfrm rot="19265519">
          <a:off x="2025410" y="1864506"/>
          <a:ext cx="1055590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1055590" y="9000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solidFill>
              <a:schemeClr val="tx1"/>
            </a:solidFill>
          </a:endParaRPr>
        </a:p>
      </dsp:txBody>
      <dsp:txXfrm>
        <a:off x="2526816" y="1928116"/>
        <a:ext cx="52779" cy="52779"/>
      </dsp:txXfrm>
    </dsp:sp>
    <dsp:sp modelId="{6B1B987B-2609-4283-A652-88640225574D}">
      <dsp:nvSpPr>
        <dsp:cNvPr id="0" name=""/>
        <dsp:cNvSpPr/>
      </dsp:nvSpPr>
      <dsp:spPr>
        <a:xfrm>
          <a:off x="2963912" y="1304551"/>
          <a:ext cx="1273845" cy="6369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California East</a:t>
          </a:r>
        </a:p>
      </dsp:txBody>
      <dsp:txXfrm>
        <a:off x="2982567" y="1323206"/>
        <a:ext cx="1236535" cy="599612"/>
      </dsp:txXfrm>
    </dsp:sp>
    <dsp:sp modelId="{E97E5813-CBBA-40C1-A4C9-9495F874B2BA}">
      <dsp:nvSpPr>
        <dsp:cNvPr id="0" name=""/>
        <dsp:cNvSpPr/>
      </dsp:nvSpPr>
      <dsp:spPr>
        <a:xfrm rot="20510294">
          <a:off x="4224246" y="1448480"/>
          <a:ext cx="542394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42394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solidFill>
              <a:schemeClr val="tx1"/>
            </a:solidFill>
          </a:endParaRPr>
        </a:p>
      </dsp:txBody>
      <dsp:txXfrm>
        <a:off x="4481884" y="1524920"/>
        <a:ext cx="27119" cy="27119"/>
      </dsp:txXfrm>
    </dsp:sp>
    <dsp:sp modelId="{6F7E1B62-6244-416F-B982-AF8926FC9B7B}">
      <dsp:nvSpPr>
        <dsp:cNvPr id="0" name=""/>
        <dsp:cNvSpPr/>
      </dsp:nvSpPr>
      <dsp:spPr>
        <a:xfrm>
          <a:off x="4753130" y="1359460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5</a:t>
          </a:r>
        </a:p>
      </dsp:txBody>
      <dsp:txXfrm>
        <a:off x="4758665" y="1364995"/>
        <a:ext cx="2401223" cy="177904"/>
      </dsp:txXfrm>
    </dsp:sp>
    <dsp:sp modelId="{BC32B9AF-AC11-488A-AC35-83C7E4ADAB7D}">
      <dsp:nvSpPr>
        <dsp:cNvPr id="0" name=""/>
        <dsp:cNvSpPr/>
      </dsp:nvSpPr>
      <dsp:spPr>
        <a:xfrm rot="757583">
          <a:off x="4231371" y="1590737"/>
          <a:ext cx="528144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28144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2240" y="1667533"/>
        <a:ext cx="26407" cy="26407"/>
      </dsp:txXfrm>
    </dsp:sp>
    <dsp:sp modelId="{01E3C487-EEF2-41CB-9EC1-824FF86249CC}">
      <dsp:nvSpPr>
        <dsp:cNvPr id="0" name=""/>
        <dsp:cNvSpPr/>
      </dsp:nvSpPr>
      <dsp:spPr>
        <a:xfrm>
          <a:off x="4753130" y="1643974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6</a:t>
          </a:r>
        </a:p>
      </dsp:txBody>
      <dsp:txXfrm>
        <a:off x="4758665" y="1649509"/>
        <a:ext cx="2401223" cy="177904"/>
      </dsp:txXfrm>
    </dsp:sp>
    <dsp:sp modelId="{65F42804-411F-45CB-862F-53D0B74C16A6}">
      <dsp:nvSpPr>
        <dsp:cNvPr id="0" name=""/>
        <dsp:cNvSpPr/>
      </dsp:nvSpPr>
      <dsp:spPr>
        <a:xfrm rot="2268825">
          <a:off x="4169262" y="1732993"/>
          <a:ext cx="65236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652363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79134" y="1806684"/>
        <a:ext cx="32618" cy="32618"/>
      </dsp:txXfrm>
    </dsp:sp>
    <dsp:sp modelId="{376445F1-65A1-4EBF-8963-3D9F12EA383A}">
      <dsp:nvSpPr>
        <dsp:cNvPr id="0" name=""/>
        <dsp:cNvSpPr/>
      </dsp:nvSpPr>
      <dsp:spPr>
        <a:xfrm>
          <a:off x="4753130" y="1928487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7</a:t>
          </a:r>
        </a:p>
      </dsp:txBody>
      <dsp:txXfrm>
        <a:off x="4758665" y="1934022"/>
        <a:ext cx="2401223" cy="177904"/>
      </dsp:txXfrm>
    </dsp:sp>
    <dsp:sp modelId="{692BB291-B162-44F7-B6C7-DFD7FEC196E5}">
      <dsp:nvSpPr>
        <dsp:cNvPr id="0" name=""/>
        <dsp:cNvSpPr/>
      </dsp:nvSpPr>
      <dsp:spPr>
        <a:xfrm rot="3181336">
          <a:off x="4067041" y="1875250"/>
          <a:ext cx="856805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856805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74023" y="1943830"/>
        <a:ext cx="42840" cy="42840"/>
      </dsp:txXfrm>
    </dsp:sp>
    <dsp:sp modelId="{6E7470DF-D255-442F-A235-EC0D6D167F92}">
      <dsp:nvSpPr>
        <dsp:cNvPr id="0" name=""/>
        <dsp:cNvSpPr/>
      </dsp:nvSpPr>
      <dsp:spPr>
        <a:xfrm>
          <a:off x="4753130" y="2213000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8</a:t>
          </a:r>
        </a:p>
      </dsp:txBody>
      <dsp:txXfrm>
        <a:off x="4758665" y="2218535"/>
        <a:ext cx="2401223" cy="177904"/>
      </dsp:txXfrm>
    </dsp:sp>
    <dsp:sp modelId="{6EC5BA3F-7536-40AB-A787-C5AAE4DA053B}">
      <dsp:nvSpPr>
        <dsp:cNvPr id="0" name=""/>
        <dsp:cNvSpPr/>
      </dsp:nvSpPr>
      <dsp:spPr>
        <a:xfrm rot="854706">
          <a:off x="2129344" y="2301269"/>
          <a:ext cx="855606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855606" y="9000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535758" y="2369879"/>
        <a:ext cx="42780" cy="42780"/>
      </dsp:txXfrm>
    </dsp:sp>
    <dsp:sp modelId="{CD975271-1E59-4051-AC90-E3E524FEDAE5}">
      <dsp:nvSpPr>
        <dsp:cNvPr id="0" name=""/>
        <dsp:cNvSpPr/>
      </dsp:nvSpPr>
      <dsp:spPr>
        <a:xfrm>
          <a:off x="2971797" y="2286001"/>
          <a:ext cx="1273845" cy="421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High Desert</a:t>
          </a:r>
          <a:endParaRPr lang="en-US" sz="1800" kern="1200" dirty="0"/>
        </a:p>
      </dsp:txBody>
      <dsp:txXfrm>
        <a:off x="2984130" y="2298334"/>
        <a:ext cx="1249179" cy="396409"/>
      </dsp:txXfrm>
    </dsp:sp>
    <dsp:sp modelId="{D59BDF45-846D-406C-A711-5A6FEC3DA86D}">
      <dsp:nvSpPr>
        <dsp:cNvPr id="0" name=""/>
        <dsp:cNvSpPr/>
      </dsp:nvSpPr>
      <dsp:spPr>
        <a:xfrm rot="639195">
          <a:off x="4241192" y="2454270"/>
          <a:ext cx="516387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16387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6476" y="2531360"/>
        <a:ext cx="25819" cy="25819"/>
      </dsp:txXfrm>
    </dsp:sp>
    <dsp:sp modelId="{157F686C-D124-488A-A5B2-E4C372EB5E73}">
      <dsp:nvSpPr>
        <dsp:cNvPr id="0" name=""/>
        <dsp:cNvSpPr/>
      </dsp:nvSpPr>
      <dsp:spPr>
        <a:xfrm>
          <a:off x="4753130" y="2497514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9</a:t>
          </a:r>
        </a:p>
      </dsp:txBody>
      <dsp:txXfrm>
        <a:off x="4758665" y="2503049"/>
        <a:ext cx="2401223" cy="177904"/>
      </dsp:txXfrm>
    </dsp:sp>
    <dsp:sp modelId="{55C8523C-12D6-429C-80FA-8B7DD602D550}">
      <dsp:nvSpPr>
        <dsp:cNvPr id="0" name=""/>
        <dsp:cNvSpPr/>
      </dsp:nvSpPr>
      <dsp:spPr>
        <a:xfrm rot="2513655">
          <a:off x="2000107" y="2567968"/>
          <a:ext cx="1114081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1114081" y="9000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500" kern="1200"/>
        </a:p>
      </dsp:txBody>
      <dsp:txXfrm>
        <a:off x="2529296" y="2630116"/>
        <a:ext cx="55704" cy="55704"/>
      </dsp:txXfrm>
    </dsp:sp>
    <dsp:sp modelId="{66F98216-15FA-425A-89F5-C5A666CAD305}">
      <dsp:nvSpPr>
        <dsp:cNvPr id="0" name=""/>
        <dsp:cNvSpPr/>
      </dsp:nvSpPr>
      <dsp:spPr>
        <a:xfrm>
          <a:off x="2971797" y="2819398"/>
          <a:ext cx="1273845" cy="421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Antelope Valley</a:t>
          </a:r>
        </a:p>
      </dsp:txBody>
      <dsp:txXfrm>
        <a:off x="2984130" y="2831731"/>
        <a:ext cx="1249179" cy="396409"/>
      </dsp:txXfrm>
    </dsp:sp>
    <dsp:sp modelId="{605421DF-0CD8-4CE3-A333-6DEC6DA0B239}">
      <dsp:nvSpPr>
        <dsp:cNvPr id="0" name=""/>
        <dsp:cNvSpPr/>
      </dsp:nvSpPr>
      <dsp:spPr>
        <a:xfrm rot="21254437">
          <a:off x="4244233" y="2911924"/>
          <a:ext cx="558278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58278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500" kern="1200"/>
        </a:p>
      </dsp:txBody>
      <dsp:txXfrm>
        <a:off x="4509416" y="2987967"/>
        <a:ext cx="27913" cy="27913"/>
      </dsp:txXfrm>
    </dsp:sp>
    <dsp:sp modelId="{B807F5FE-2AB9-4238-8788-E66FC01F5379}">
      <dsp:nvSpPr>
        <dsp:cNvPr id="0" name=""/>
        <dsp:cNvSpPr/>
      </dsp:nvSpPr>
      <dsp:spPr>
        <a:xfrm>
          <a:off x="4801103" y="2869989"/>
          <a:ext cx="2427745" cy="2078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10</a:t>
          </a:r>
        </a:p>
      </dsp:txBody>
      <dsp:txXfrm>
        <a:off x="4807191" y="2876077"/>
        <a:ext cx="2415569" cy="195670"/>
      </dsp:txXfrm>
    </dsp:sp>
    <dsp:sp modelId="{DEEEB18D-C19A-459C-AFF5-68DE6B0DC1E0}">
      <dsp:nvSpPr>
        <dsp:cNvPr id="0" name=""/>
        <dsp:cNvSpPr/>
      </dsp:nvSpPr>
      <dsp:spPr>
        <a:xfrm rot="3708487">
          <a:off x="1680591" y="2967667"/>
          <a:ext cx="175106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1751063" y="9000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/>
        </a:p>
      </dsp:txBody>
      <dsp:txXfrm>
        <a:off x="2512346" y="3013890"/>
        <a:ext cx="87553" cy="87553"/>
      </dsp:txXfrm>
    </dsp:sp>
    <dsp:sp modelId="{E148ED00-D830-4F9E-858A-EAD2DF745E2F}">
      <dsp:nvSpPr>
        <dsp:cNvPr id="0" name=""/>
        <dsp:cNvSpPr/>
      </dsp:nvSpPr>
      <dsp:spPr>
        <a:xfrm>
          <a:off x="2969746" y="3510873"/>
          <a:ext cx="1273845" cy="6369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Southern Nevada</a:t>
          </a:r>
        </a:p>
      </dsp:txBody>
      <dsp:txXfrm>
        <a:off x="2988401" y="3529528"/>
        <a:ext cx="1236535" cy="599612"/>
      </dsp:txXfrm>
    </dsp:sp>
    <dsp:sp modelId="{B0053478-92A7-4DBC-9789-976E8142ADC5}">
      <dsp:nvSpPr>
        <dsp:cNvPr id="0" name=""/>
        <dsp:cNvSpPr/>
      </dsp:nvSpPr>
      <dsp:spPr>
        <a:xfrm rot="19203103">
          <a:off x="4166035" y="3525950"/>
          <a:ext cx="664651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664651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1744" y="3599333"/>
        <a:ext cx="33232" cy="33232"/>
      </dsp:txXfrm>
    </dsp:sp>
    <dsp:sp modelId="{D7432B1B-B7D4-4F83-B612-EE3E5C12A29E}">
      <dsp:nvSpPr>
        <dsp:cNvPr id="0" name=""/>
        <dsp:cNvSpPr/>
      </dsp:nvSpPr>
      <dsp:spPr>
        <a:xfrm>
          <a:off x="4753130" y="3308077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11</a:t>
          </a:r>
        </a:p>
      </dsp:txBody>
      <dsp:txXfrm>
        <a:off x="4758665" y="3313612"/>
        <a:ext cx="2401223" cy="177904"/>
      </dsp:txXfrm>
    </dsp:sp>
    <dsp:sp modelId="{5B1E8EE5-F969-4B9D-93A6-5B325C6CD5CF}">
      <dsp:nvSpPr>
        <dsp:cNvPr id="0" name=""/>
        <dsp:cNvSpPr/>
      </dsp:nvSpPr>
      <dsp:spPr>
        <a:xfrm rot="20664056">
          <a:off x="4233849" y="3668206"/>
          <a:ext cx="52902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29023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5135" y="3744981"/>
        <a:ext cx="26451" cy="26451"/>
      </dsp:txXfrm>
    </dsp:sp>
    <dsp:sp modelId="{6F4A1450-800C-4342-8BCE-1FA28FF2D2B5}">
      <dsp:nvSpPr>
        <dsp:cNvPr id="0" name=""/>
        <dsp:cNvSpPr/>
      </dsp:nvSpPr>
      <dsp:spPr>
        <a:xfrm>
          <a:off x="4753130" y="3592590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12</a:t>
          </a:r>
        </a:p>
      </dsp:txBody>
      <dsp:txXfrm>
        <a:off x="4758665" y="3598125"/>
        <a:ext cx="2401223" cy="177904"/>
      </dsp:txXfrm>
    </dsp:sp>
    <dsp:sp modelId="{055BC394-E52D-4645-AC36-70741E990EA0}">
      <dsp:nvSpPr>
        <dsp:cNvPr id="0" name=""/>
        <dsp:cNvSpPr/>
      </dsp:nvSpPr>
      <dsp:spPr>
        <a:xfrm rot="935944">
          <a:off x="4233849" y="3810463"/>
          <a:ext cx="52902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29023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5135" y="3887237"/>
        <a:ext cx="26451" cy="26451"/>
      </dsp:txXfrm>
    </dsp:sp>
    <dsp:sp modelId="{F09A3E83-4309-445B-8F56-FEFD22E2B06D}">
      <dsp:nvSpPr>
        <dsp:cNvPr id="0" name=""/>
        <dsp:cNvSpPr/>
      </dsp:nvSpPr>
      <dsp:spPr>
        <a:xfrm>
          <a:off x="4753130" y="3877104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13</a:t>
          </a:r>
        </a:p>
      </dsp:txBody>
      <dsp:txXfrm>
        <a:off x="4758665" y="3882639"/>
        <a:ext cx="2401223" cy="177904"/>
      </dsp:txXfrm>
    </dsp:sp>
    <dsp:sp modelId="{8B812526-7BC0-42B8-9572-A980FE1D0F22}">
      <dsp:nvSpPr>
        <dsp:cNvPr id="0" name=""/>
        <dsp:cNvSpPr/>
      </dsp:nvSpPr>
      <dsp:spPr>
        <a:xfrm rot="2132688">
          <a:off x="4183699" y="3926189"/>
          <a:ext cx="64283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642839" y="9000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89047" y="4000118"/>
        <a:ext cx="32141" cy="32141"/>
      </dsp:txXfrm>
    </dsp:sp>
    <dsp:sp modelId="{8225F99E-20DF-4FA1-90A7-B8E15BAF2C76}">
      <dsp:nvSpPr>
        <dsp:cNvPr id="0" name=""/>
        <dsp:cNvSpPr/>
      </dsp:nvSpPr>
      <dsp:spPr>
        <a:xfrm>
          <a:off x="4766645" y="4108555"/>
          <a:ext cx="2412293" cy="188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 14</a:t>
          </a:r>
        </a:p>
      </dsp:txBody>
      <dsp:txXfrm>
        <a:off x="4772180" y="4114090"/>
        <a:ext cx="2401223" cy="177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8D6F4-26A0-4D81-9E32-45DAEEE5B8CB}">
      <dsp:nvSpPr>
        <dsp:cNvPr id="0" name=""/>
        <dsp:cNvSpPr/>
      </dsp:nvSpPr>
      <dsp:spPr>
        <a:xfrm rot="16200000">
          <a:off x="-1284981" y="1287065"/>
          <a:ext cx="4648200" cy="2074068"/>
        </a:xfrm>
        <a:prstGeom prst="flowChartManualOperati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  <a:latin typeface="Arial Black" panose="020B0A04020102020204" pitchFamily="34" charset="0"/>
            </a:rPr>
            <a:t>Club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Judges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Prizes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Students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Meal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Contact</a:t>
          </a:r>
        </a:p>
      </dsp:txBody>
      <dsp:txXfrm rot="5400000">
        <a:off x="2085" y="929639"/>
        <a:ext cx="2074068" cy="2788920"/>
      </dsp:txXfrm>
    </dsp:sp>
    <dsp:sp modelId="{18C6FB30-672F-47EC-B631-306ADFF905BA}">
      <dsp:nvSpPr>
        <dsp:cNvPr id="0" name=""/>
        <dsp:cNvSpPr/>
      </dsp:nvSpPr>
      <dsp:spPr>
        <a:xfrm rot="16200000">
          <a:off x="1180776" y="1101927"/>
          <a:ext cx="4648200" cy="2444345"/>
        </a:xfrm>
        <a:prstGeom prst="flowChartManualOperati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  <a:latin typeface="Arial Black" panose="020B0A04020102020204" pitchFamily="34" charset="0"/>
            </a:rPr>
            <a:t>Regional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Judges (not from clubs)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Gift card for judges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Winning contestant contact info to District Music Chair </a:t>
          </a:r>
          <a:endParaRPr lang="en-US" sz="1800" kern="1200" dirty="0">
            <a:solidFill>
              <a:schemeClr val="bg1"/>
            </a:solidFill>
            <a:latin typeface="Arial Black" panose="020B0A04020102020204" pitchFamily="34" charset="0"/>
          </a:endParaRPr>
        </a:p>
      </dsp:txBody>
      <dsp:txXfrm rot="5400000">
        <a:off x="2282703" y="929640"/>
        <a:ext cx="2444345" cy="2788920"/>
      </dsp:txXfrm>
    </dsp:sp>
    <dsp:sp modelId="{A7ECAA7B-1EA1-4B3D-9641-3B8DD0E21910}">
      <dsp:nvSpPr>
        <dsp:cNvPr id="0" name=""/>
        <dsp:cNvSpPr/>
      </dsp:nvSpPr>
      <dsp:spPr>
        <a:xfrm rot="16200000">
          <a:off x="4094447" y="838730"/>
          <a:ext cx="4648200" cy="2970739"/>
        </a:xfrm>
        <a:prstGeom prst="flowChartManualOperati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  <a:latin typeface="Arial Black" panose="020B0A04020102020204" pitchFamily="34" charset="0"/>
            </a:rPr>
            <a:t>District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Overseen by District Chair</a:t>
          </a:r>
        </a:p>
      </dsp:txBody>
      <dsp:txXfrm rot="5400000">
        <a:off x="4933178" y="929639"/>
        <a:ext cx="2970739" cy="2788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4D0DAE-CA6A-A382-F004-D12C25747D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0AB6F-46CC-3FAC-A373-24FA691A67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9FC1AF-AAE7-4623-9748-0B3BCA138018}" type="datetimeFigureOut">
              <a:rPr lang="en-US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1CB303-5860-D07C-EDFD-E3836AF034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2ADFD-B4BF-EF50-4316-42D826064C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DEC6BB6-0554-4D1E-BEB0-F845CBABF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725749-E397-9DE1-E5D7-CD91F72044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75E6C-9F84-0591-0281-EDD2D56203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AC191A-1A0D-4C5C-8AB5-9C0C2B466946}" type="datetimeFigureOut">
              <a:rPr lang="en-US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9C6131-D233-2623-8974-CE98D4DE89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0F334F9-B427-CB71-EB06-C10A11149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A72AE-2E90-C1E5-5638-76C79E336F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A2BF9-9B5E-4E44-947A-E75DEB086B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5274B9-B283-4A48-BD70-2AB822D4C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5274B9-B283-4A48-BD70-2AB822D4CFD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901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BDD211F8-D0AB-CF7E-D0BC-4D2A56CAC4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A90EEF85-1CC7-D66A-8497-291BD26BD7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A36CC0D-0493-DCF4-A9D4-5868F0166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3AE9BE-1AC3-4E4B-876B-56CABA3AA851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F7FE7-621F-4875-BD9E-FCE8C6DC3283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AA919-447B-4DBD-9CEB-C34CA2881A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49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E8154A-85F4-4943-8520-3621D5641887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FCADA-4396-4A4A-97A5-18D6671307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0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449205-787D-4C41-92A0-E3C235ED854F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13805-D541-4B63-831B-F9BAA1131E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0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C72DB5-B06A-474A-B31C-5E04EA80629C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40633-E945-4B35-8AFB-A33A2B13C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0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DA8A3-9BFF-4D39-BE0E-5FDF9429E7FD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4D7BE-2826-4814-8874-179324FA8B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32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5012DD-CE98-4134-99E2-B6386D968360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00FCC-D881-4183-BD8D-B2FE09E517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6D129-1107-4245-8115-CC7999F7F1BB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83BE7-08FC-4EEC-AD7E-E2C31829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8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72C553-25FD-4814-8472-283C7B06A271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3F6DA-5809-472E-B874-9AF05FE30D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7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039451-B35C-46F9-A15B-D90DFF10B783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1E424-C85F-43BF-B6A1-60FA61AC8B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7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DBB5FC8-6C74-400F-9DCF-64ACB83B33B4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46121F5-B2B8-4A0C-B6CF-B23BF809B7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8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916FB5-9B46-4712-93FB-4D5A18135DEF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60CD7-68E5-42D2-81CF-33E54D842D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1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ABC8B6-7BE6-4025-A788-381A688F727E}" type="datetimeFigureOut">
              <a:rPr lang="en-US" smtClean="0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2777B2-D9A9-40DE-948E-AE5014BA61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5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4D74E4B-2663-B8E8-0AE8-57E6BB123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altLang="en-US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</a:br>
            <a:br>
              <a:rPr lang="en-US" altLang="en-US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</a:br>
            <a:br>
              <a:rPr lang="en-US" altLang="en-US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</a:br>
            <a:br>
              <a:rPr lang="en-US" altLang="en-US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Rotary International </a:t>
            </a:r>
            <a:br>
              <a:rPr lang="en-US" altLang="en-US" sz="3600" b="1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District 5300</a:t>
            </a:r>
            <a:br>
              <a:rPr lang="en-US" altLang="en-US" sz="3600" b="1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rgbClr val="004A82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Dan Stover Music Contest</a:t>
            </a:r>
          </a:p>
        </p:txBody>
      </p:sp>
      <p:pic>
        <p:nvPicPr>
          <p:cNvPr id="5124" name="Picture 14" descr="Music: ">
            <a:extLst>
              <a:ext uri="{FF2B5EF4-FFF2-40B4-BE49-F238E27FC236}">
                <a16:creationId xmlns:a16="http://schemas.microsoft.com/office/drawing/2014/main" id="{9C5B5750-2CA2-BECC-B55D-74A2C5210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A0908"/>
              </a:clrFrom>
              <a:clrTo>
                <a:srgbClr val="0A0908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382838" cy="21022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pic>
        <p:nvPicPr>
          <p:cNvPr id="10245" name="Picture 7" descr="Approved Rotary Logos | Rotary Club of San Francisco">
            <a:extLst>
              <a:ext uri="{FF2B5EF4-FFF2-40B4-BE49-F238E27FC236}">
                <a16:creationId xmlns:a16="http://schemas.microsoft.com/office/drawing/2014/main" id="{7F4C7C4B-F269-8C05-CEBC-5B860AAE9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606" y="4508283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9BCF39-15D1-EE15-0BAC-36AD26E992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148363"/>
            <a:ext cx="4495800" cy="68308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7990C92-81EB-C70A-B6D0-90D13AB1C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1905000" cy="1322387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dirty="0">
                <a:latin typeface="Arial Black" panose="020B0A04020102020204" pitchFamily="34" charset="0"/>
                <a:cs typeface="Calibri" panose="020F0502020204030204" pitchFamily="34" charset="0"/>
              </a:rPr>
              <a:t>District Level Contest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98818FAD-CC35-C0E4-B83B-5620A78DAA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84613" y="457200"/>
            <a:ext cx="4629150" cy="53340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/>
              <a:t> District Chair will host the competition.  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/>
              <a:t> </a:t>
            </a:r>
            <a:r>
              <a:rPr lang="en-US" altLang="en-US" sz="2800"/>
              <a:t>In 2025 </a:t>
            </a:r>
            <a:r>
              <a:rPr lang="en-US" altLang="en-US" sz="2800" dirty="0"/>
              <a:t>the District Competition will be at the District Foundation Dinner </a:t>
            </a:r>
            <a:r>
              <a:rPr lang="en-US" altLang="en-US" sz="2800"/>
              <a:t>on April 12, 2025. </a:t>
            </a:r>
            <a:endParaRPr lang="en-US" altLang="en-US" sz="2800" dirty="0"/>
          </a:p>
        </p:txBody>
      </p:sp>
      <p:pic>
        <p:nvPicPr>
          <p:cNvPr id="19460" name="Picture 6" descr="Violin and Bow coloring page from Musical instruments category. Select from 22454 printable crafts of cartoons, nature, animals, Bible and many more.: ">
            <a:extLst>
              <a:ext uri="{FF2B5EF4-FFF2-40B4-BE49-F238E27FC236}">
                <a16:creationId xmlns:a16="http://schemas.microsoft.com/office/drawing/2014/main" id="{8A23C765-767B-7CE0-6FB4-82D960A65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50975"/>
            <a:ext cx="198120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04153E-0747-6762-BC9B-42627C906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812" y="3276600"/>
            <a:ext cx="4344987" cy="17754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>
            <a:extLst>
              <a:ext uri="{FF2B5EF4-FFF2-40B4-BE49-F238E27FC236}">
                <a16:creationId xmlns:a16="http://schemas.microsoft.com/office/drawing/2014/main" id="{FA6493FA-2C2D-FA4A-DD4F-0E73FA03B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36525"/>
            <a:ext cx="7886700" cy="777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HOST RESPONSIBILITIES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E65DFEE-C403-0DDD-D56F-A1A8B7DDC4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4381169"/>
              </p:ext>
            </p:extLst>
          </p:nvPr>
        </p:nvGraphicFramePr>
        <p:xfrm>
          <a:off x="304799" y="1219200"/>
          <a:ext cx="7908713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4" name="Picture 2" descr="C:\Documents and Settings\Kathy\Local Settings\Temporary Internet Files\Content.IE5\1FFPE3Y4\MCPE02403_0000[1].wmf">
            <a:extLst>
              <a:ext uri="{FF2B5EF4-FFF2-40B4-BE49-F238E27FC236}">
                <a16:creationId xmlns:a16="http://schemas.microsoft.com/office/drawing/2014/main" id="{C4EE9FE1-5CBE-BD0F-BD77-B5C73AD5973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96200" y="265113"/>
            <a:ext cx="1223963" cy="1600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B28D6F4-26A0-4D81-9E32-45DAEEE5B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0B28D6F4-26A0-4D81-9E32-45DAEEE5B8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8C6FB30-672F-47EC-B631-306ADFF90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18C6FB30-672F-47EC-B631-306ADFF905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7ECAA7B-1EA1-4B3D-9641-3B8DD0E219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dgm id="{A7ECAA7B-1EA1-4B3D-9641-3B8DD0E219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2110180-8E0A-07FD-7F3E-4E983EA4A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764463" cy="5059363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PLACES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Place</a:t>
            </a:r>
            <a:b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Runner-Up</a:t>
            </a:r>
            <a:b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Runner-Up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1507" name="Picture 2" descr="C:\Documents and Settings\Kathy\Local Settings\Temporary Internet Files\Content.IE5\0FNG0J4Z\MCj01882370000[1].wmf">
            <a:extLst>
              <a:ext uri="{FF2B5EF4-FFF2-40B4-BE49-F238E27FC236}">
                <a16:creationId xmlns:a16="http://schemas.microsoft.com/office/drawing/2014/main" id="{57BB7391-C69E-6A47-4F17-A28949C08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838200"/>
            <a:ext cx="2398713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25E0EB-9FA3-D270-0A8F-E13B29DD4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90999"/>
            <a:ext cx="4876800" cy="170656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5C2B7D1-DCA3-B59B-703F-A39AD1410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825500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4376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Deadline for Registration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EC217B9-AF74-8436-3ADD-58398EE82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3581400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spcAft>
                <a:spcPts val="0"/>
              </a:spcAft>
              <a:defRPr/>
            </a:pP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Stover Music Contest  Entry Deadline is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December 1</a:t>
            </a: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2024. </a:t>
            </a:r>
          </a:p>
          <a:p>
            <a:pPr marL="91440" indent="-91440" eaLnBrk="1" fontAlgn="auto" hangingPunct="1">
              <a:spcAft>
                <a:spcPts val="0"/>
              </a:spcAft>
              <a:defRPr/>
            </a:pP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$350 per club. All money is to be sent to the District  by January 10, 2025 (check for updated address) </a:t>
            </a:r>
          </a:p>
          <a:p>
            <a:pPr marL="91440" indent="-91440" eaLnBrk="1" fontAlgn="auto" hangingPunct="1">
              <a:spcAft>
                <a:spcPts val="0"/>
              </a:spcAft>
              <a:defRPr/>
            </a:pP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Entry form to be completed on-line  (no other forms will be accepted). A copy will be automatically sent to District Dan Stover Music Contest Chair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Brett O’Connor</a:t>
            </a:r>
            <a:endParaRPr lang="en-US" altLang="en-US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boconnor12@gmail.com</a:t>
            </a:r>
          </a:p>
          <a:p>
            <a:pPr marL="91440" indent="-9144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200" dirty="0">
              <a:solidFill>
                <a:srgbClr val="FFFF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9E9541-2EAE-15F7-D770-A6AF7EB6B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029200"/>
            <a:ext cx="4724400" cy="71241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6D8D717-7804-BAB7-40B4-E51EBB83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7463"/>
            <a:ext cx="7886700" cy="13255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5400" dirty="0">
                <a:solidFill>
                  <a:srgbClr val="004376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TIMELINE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50B6FF8C-8133-B102-8D97-493C5D3BA5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343025"/>
            <a:ext cx="8058150" cy="4351338"/>
          </a:xfrm>
        </p:spPr>
        <p:txBody>
          <a:bodyPr/>
          <a:lstStyle/>
          <a:p>
            <a:pPr eaLnBrk="1" hangingPunct="1"/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Fall, 2024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Pick a date in January for the Club contest</a:t>
            </a:r>
          </a:p>
          <a:p>
            <a:pPr eaLnBrk="1" hangingPunct="1"/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Contact Schools / Send Registration / Set Club Contest Date. Must be completed by February 1</a:t>
            </a:r>
          </a:p>
          <a:p>
            <a:pPr eaLnBrk="1" hangingPunct="1"/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 Club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Contest/ Send Winner info to District Coordinator </a:t>
            </a:r>
          </a:p>
          <a:p>
            <a:pPr eaLnBrk="1" hangingPunct="1"/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-Group Contest Takes Place by Feb. 22</a:t>
            </a:r>
          </a:p>
          <a:p>
            <a:pPr eaLnBrk="1" hangingPunct="1"/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 Regional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Contest Takes Place by March 15</a:t>
            </a:r>
          </a:p>
          <a:p>
            <a:pPr eaLnBrk="1" hangingPunct="1"/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April 12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Contestant to 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District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Event</a:t>
            </a:r>
          </a:p>
          <a:p>
            <a:pPr eaLnBrk="1" hangingPunct="1"/>
            <a:endParaRPr lang="en-US" alt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64B880-3E2D-D8FF-E999-118E8DD27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800598"/>
            <a:ext cx="5134724" cy="114300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>
            <a:extLst>
              <a:ext uri="{FF2B5EF4-FFF2-40B4-BE49-F238E27FC236}">
                <a16:creationId xmlns:a16="http://schemas.microsoft.com/office/drawing/2014/main" id="{68C516F0-0E8E-0A12-3534-768908D6C321}"/>
              </a:ext>
            </a:extLst>
          </p:cNvPr>
          <p:cNvSpPr/>
          <p:nvPr/>
        </p:nvSpPr>
        <p:spPr>
          <a:xfrm>
            <a:off x="609600" y="274638"/>
            <a:ext cx="7924800" cy="10334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19459" name="Title 3">
            <a:extLst>
              <a:ext uri="{FF2B5EF4-FFF2-40B4-BE49-F238E27FC236}">
                <a16:creationId xmlns:a16="http://schemas.microsoft.com/office/drawing/2014/main" id="{11401EF7-BCBF-9F2B-7881-7E2EB1832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2450" y="92075"/>
            <a:ext cx="7886700" cy="1325563"/>
          </a:xfrm>
          <a:solidFill>
            <a:schemeClr val="bg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www.district5300.org</a:t>
            </a:r>
          </a:p>
        </p:txBody>
      </p:sp>
      <p:sp>
        <p:nvSpPr>
          <p:cNvPr id="5" name="Vertical Scroll 4">
            <a:extLst>
              <a:ext uri="{FF2B5EF4-FFF2-40B4-BE49-F238E27FC236}">
                <a16:creationId xmlns:a16="http://schemas.microsoft.com/office/drawing/2014/main" id="{A971B6D2-7241-D6EB-53DD-61265D767B89}"/>
              </a:ext>
            </a:extLst>
          </p:cNvPr>
          <p:cNvSpPr/>
          <p:nvPr/>
        </p:nvSpPr>
        <p:spPr>
          <a:xfrm>
            <a:off x="762000" y="1308100"/>
            <a:ext cx="7467600" cy="4559300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Once you’re in the website click on Service, then Youth Service then Dan Stover Music Contest This is what you will find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Contest Format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Club Entry Form  now on DACDB calendar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Judging Form and Time Sheet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Sample Club Forms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PowerPoint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Certificates for Competition Winners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Club Level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Region Level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>
            <a:extLst>
              <a:ext uri="{FF2B5EF4-FFF2-40B4-BE49-F238E27FC236}">
                <a16:creationId xmlns:a16="http://schemas.microsoft.com/office/drawing/2014/main" id="{D18D68D2-D1E7-01FF-1A8F-6B45E2D0FB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1"/>
            <a:ext cx="7772400" cy="838200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400" dirty="0">
                <a:solidFill>
                  <a:srgbClr val="004376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I’m here to help!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AE6D622F-0BBB-D030-25FB-425597FE23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1295400"/>
            <a:ext cx="7772400" cy="3189287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Brett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o’Connor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</a:p>
          <a:p>
            <a:pPr eaLnBrk="1" fontAlgn="auto" hangingPunct="1"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District Dan Stover Music Contest Chair </a:t>
            </a:r>
          </a:p>
          <a:p>
            <a:pPr eaLnBrk="1" fontAlgn="auto" hangingPunct="1"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909-721-6511</a:t>
            </a:r>
          </a:p>
          <a:p>
            <a:pPr eaLnBrk="1" fontAlgn="auto" hangingPunct="1"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boconnor12@gmail.com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DCA6C8-F5D1-2221-EC44-F4778D11C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724400"/>
            <a:ext cx="51054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>
            <a:extLst>
              <a:ext uri="{FF2B5EF4-FFF2-40B4-BE49-F238E27FC236}">
                <a16:creationId xmlns:a16="http://schemas.microsoft.com/office/drawing/2014/main" id="{0D6913F8-803E-D4C3-C36E-008772CBE72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38125"/>
            <a:ext cx="9144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4376"/>
                </a:solidFill>
                <a:latin typeface="Arial Black" panose="020B0A04020102020204" pitchFamily="34" charset="0"/>
              </a:rPr>
              <a:t>2024-25 Theme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F040E4-B6BB-B2C4-7D43-793BB5638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168" y="2743200"/>
            <a:ext cx="6205032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DD5614D-67E7-5C69-7637-CFA21BBF21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6553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  <a:t>Note from the </a:t>
            </a:r>
            <a:br>
              <a:rPr lang="en-US" alt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altLang="en-US" sz="3200" dirty="0">
                <a:solidFill>
                  <a:srgbClr val="0070C0"/>
                </a:solidFill>
                <a:latin typeface="Arial Black" panose="020B0A04020102020204" pitchFamily="34" charset="0"/>
              </a:rPr>
              <a:t>Dan Stover District Chair</a:t>
            </a:r>
          </a:p>
        </p:txBody>
      </p:sp>
      <p:sp>
        <p:nvSpPr>
          <p:cNvPr id="12291" name="TextBox 2">
            <a:extLst>
              <a:ext uri="{FF2B5EF4-FFF2-40B4-BE49-F238E27FC236}">
                <a16:creationId xmlns:a16="http://schemas.microsoft.com/office/drawing/2014/main" id="{6AC14C43-77E3-D014-57E9-FFEA15155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1143000"/>
            <a:ext cx="7886700" cy="389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3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Dan Stover Music Award was started by the district to honor a beloved Rotarian from the Alhambra Club who encouraged music in Rotary.  This award is meant to inspire young musicians, recognize their talent, and encourage them in their journey.</a:t>
            </a:r>
          </a:p>
          <a:p>
            <a:pPr eaLnBrk="1" hangingPunct="1">
              <a:lnSpc>
                <a:spcPts val="23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Last the contested featured some outstanding performers and performances from throughout the district. Since the District Convention is the first weekend in April, the registration must be completed 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by December 1,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2024 and the local contest must be completed by 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February 1, 2025. 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calendar is included in this presentation to help with the time.  If you need help, please contact me.  I am more than happy to help.  Send me and email or give me a call.</a:t>
            </a:r>
          </a:p>
          <a:p>
            <a:pPr eaLnBrk="1" hangingPunct="1">
              <a:lnSpc>
                <a:spcPts val="2300"/>
              </a:lnSpc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23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Blessings,</a:t>
            </a:r>
          </a:p>
          <a:p>
            <a:pPr eaLnBrk="1" hangingPunct="1">
              <a:lnSpc>
                <a:spcPts val="23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Brett O’Connor 909-721-6511</a:t>
            </a:r>
          </a:p>
          <a:p>
            <a:pPr eaLnBrk="1" hangingPunct="1">
              <a:lnSpc>
                <a:spcPts val="23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boconnor12@gmail.com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B59545-0491-2F3C-95D7-2CB7F9BF9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85260"/>
            <a:ext cx="4305300" cy="16564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7D77180-8B95-3AEE-C106-C34A93774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5400" dirty="0">
                <a:solidFill>
                  <a:srgbClr val="004376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THE</a:t>
            </a:r>
            <a:r>
              <a:rPr lang="en-US" altLang="en-US" sz="5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5400" dirty="0">
                <a:solidFill>
                  <a:srgbClr val="004376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LEVELS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B27CADE-FB22-115C-6C5C-6790D87B82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886700" cy="3276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4400" dirty="0"/>
              <a:t>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Clubs – (67)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Groups (14)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Regional (4)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District 5300</a:t>
            </a:r>
          </a:p>
          <a:p>
            <a:pPr algn="ctr" eaLnBrk="1" hangingPunct="1"/>
            <a:endParaRPr lang="en-US" alt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BFBC1-55BC-6273-C151-F797088D4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5029200"/>
            <a:ext cx="51816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DE43DBD-F3F3-3951-B87B-6AC5CA79D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5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CLUB LEVEL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7150E0B-6617-F3B3-9964-6B60409181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7886700" cy="2743200"/>
          </a:xfrm>
        </p:spPr>
        <p:txBody>
          <a:bodyPr>
            <a:normAutofit/>
          </a:bodyPr>
          <a:lstStyle/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contest begins at the club level  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Each club will have a contest among the students from their area.  Clubs may choose to combine and can register with the district as such.  ($350 club in 2025)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Local clubs provide local award for winner.</a:t>
            </a:r>
          </a:p>
          <a:p>
            <a:pPr algn="ctr" eaLnBrk="1" hangingPunct="1"/>
            <a:endParaRPr lang="en-US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86ECD9-A9BC-6D1E-ACBA-1BCF3544C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648200"/>
            <a:ext cx="38862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A5BB75B6-2F08-0FA0-2D8D-572261558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350838"/>
            <a:ext cx="8420100" cy="9556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4376"/>
                </a:solidFill>
                <a:latin typeface="Arial Black" panose="020B0A04020102020204" pitchFamily="34" charset="0"/>
              </a:rPr>
              <a:t>CONTEST PROGRESSION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FEF5B6-98CB-CD58-84CC-42A646716D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203672"/>
              </p:ext>
            </p:extLst>
          </p:nvPr>
        </p:nvGraphicFramePr>
        <p:xfrm>
          <a:off x="457200" y="1295401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AD815AE-FCC9-7FF3-1D10-9DF1C0B3F5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800600"/>
            <a:ext cx="2590800" cy="6640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25F99E-20DF-4FA1-90A7-B8E15BAF2C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225F99E-20DF-4FA1-90A7-B8E15BAF2C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9A3E83-4309-445B-8F56-FEFD22E2B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F09A3E83-4309-445B-8F56-FEFD22E2B0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4A1450-800C-4342-8BCE-1FA28FF2D2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6F4A1450-800C-4342-8BCE-1FA28FF2D2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432B1B-B7D4-4F83-B612-EE3E5C12A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D7432B1B-B7D4-4F83-B612-EE3E5C12A2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7F686C-D124-488A-A5B2-E4C372EB5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157F686C-D124-488A-A5B2-E4C372EB5E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7470DF-D255-442F-A235-EC0D6D167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6E7470DF-D255-442F-A235-EC0D6D167F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6445F1-65A1-4EBF-8963-3D9F12EA38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376445F1-65A1-4EBF-8963-3D9F12EA38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E3C487-EEF2-41CB-9EC1-824FF8624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01E3C487-EEF2-41CB-9EC1-824FF8624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7E1B62-6244-416F-B982-AF8926FC9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6F7E1B62-6244-416F-B982-AF8926FC9B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5CD0CD-CEBD-4C82-BDF3-FDE312175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AB5CD0CD-CEBD-4C82-BDF3-FDE312175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70A6EA-3CC5-46FF-AEBC-8391033FC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0A70A6EA-3CC5-46FF-AEBC-8391033FCB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505219-B068-4BF2-90C1-FFA9BFB03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E3505219-B068-4BF2-90C1-FFA9BFB03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A043B8-DB59-4F8E-8C30-446D8E03B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24A043B8-DB59-4F8E-8C30-446D8E03B8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812526-7BC0-42B8-9572-A980FE1D0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8B812526-7BC0-42B8-9572-A980FE1D0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5BC394-E52D-4645-AC36-70741E990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055BC394-E52D-4645-AC36-70741E990E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1E8EE5-F969-4B9D-93A6-5B325C6CD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5B1E8EE5-F969-4B9D-93A6-5B325C6CD5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053478-92A7-4DBC-9789-976E8142A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4">
                                            <p:graphicEl>
                                              <a:dgm id="{B0053478-92A7-4DBC-9789-976E8142AD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48ED00-D830-4F9E-858A-EAD2DF745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E148ED00-D830-4F9E-858A-EAD2DF745E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07F5FE-2AB9-4238-8788-E66FC01F5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4">
                                            <p:graphicEl>
                                              <a:dgm id="{B807F5FE-2AB9-4238-8788-E66FC01F5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F98216-15FA-425A-89F5-C5A666CAD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4">
                                            <p:graphicEl>
                                              <a:dgm id="{66F98216-15FA-425A-89F5-C5A666CAD3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9BDF45-846D-406C-A711-5A6FEC3DA8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4">
                                            <p:graphicEl>
                                              <a:dgm id="{D59BDF45-846D-406C-A711-5A6FEC3DA8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975271-1E59-4051-AC90-E3E524FED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4">
                                            <p:graphicEl>
                                              <a:dgm id="{CD975271-1E59-4051-AC90-E3E524FEDA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2BB291-B162-44F7-B6C7-DFD7FEC19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4">
                                            <p:graphicEl>
                                              <a:dgm id="{692BB291-B162-44F7-B6C7-DFD7FEC196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F42804-411F-45CB-862F-53D0B74C1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4">
                                            <p:graphicEl>
                                              <a:dgm id="{65F42804-411F-45CB-862F-53D0B74C16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32B9AF-AC11-488A-AC35-83C7E4ADAB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BC32B9AF-AC11-488A-AC35-83C7E4ADAB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7E5813-CBBA-40C1-A4C9-9495F874B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E97E5813-CBBA-40C1-A4C9-9495F874B2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1B987B-2609-4283-A652-8864022557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6B1B987B-2609-4283-A652-8864022557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587794-678E-4767-8C70-1C889DACD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4">
                                            <p:graphicEl>
                                              <a:dgm id="{60587794-678E-4767-8C70-1C889DACD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49B475-30CE-4963-9988-C9AED4089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4">
                                            <p:graphicEl>
                                              <a:dgm id="{2D49B475-30CE-4963-9988-C9AED40898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4C77D6-5281-406D-868B-D6BAB0AEB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4">
                                            <p:graphicEl>
                                              <a:dgm id="{F74C77D6-5281-406D-868B-D6BAB0AEB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B87FFB-AEC6-43D5-B45B-CFAEE84A7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4">
                                            <p:graphicEl>
                                              <a:dgm id="{48B87FFB-AEC6-43D5-B45B-CFAEE84A77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5BE1DF-CEAD-4602-B9EF-5357EB21B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4">
                                            <p:graphicEl>
                                              <a:dgm id="{255BE1DF-CEAD-4602-B9EF-5357EB21B0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EEB18D-C19A-459C-AFF5-68DE6B0DC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000"/>
                                        <p:tgtEl>
                                          <p:spTgt spid="4">
                                            <p:graphicEl>
                                              <a:dgm id="{DEEEB18D-C19A-459C-AFF5-68DE6B0DC1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5421DF-0CD8-4CE3-A333-6DEC6DA0B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000"/>
                                        <p:tgtEl>
                                          <p:spTgt spid="4">
                                            <p:graphicEl>
                                              <a:dgm id="{605421DF-0CD8-4CE3-A333-6DEC6DA0B2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C8523C-12D6-429C-80FA-8B7DD602D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2000"/>
                                        <p:tgtEl>
                                          <p:spTgt spid="4">
                                            <p:graphicEl>
                                              <a:dgm id="{55C8523C-12D6-429C-80FA-8B7DD602D5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C5BA3F-7536-40AB-A787-C5AAE4DA05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2000"/>
                                        <p:tgtEl>
                                          <p:spTgt spid="4">
                                            <p:graphicEl>
                                              <a:dgm id="{6EC5BA3F-7536-40AB-A787-C5AAE4DA05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A6768C-457D-45FC-B9E5-80E18E65B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000"/>
                                        <p:tgtEl>
                                          <p:spTgt spid="4">
                                            <p:graphicEl>
                                              <a:dgm id="{9BA6768C-457D-45FC-B9E5-80E18E65B9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C4BC7D-A27C-4C19-AAF7-C8280D404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000"/>
                                        <p:tgtEl>
                                          <p:spTgt spid="4">
                                            <p:graphicEl>
                                              <a:dgm id="{DBC4BC7D-A27C-4C19-AAF7-C8280D4044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0A4204-C5CE-44F9-9249-36BCE222B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0"/>
                                        <p:tgtEl>
                                          <p:spTgt spid="4">
                                            <p:graphicEl>
                                              <a:dgm id="{C70A4204-C5CE-44F9-9249-36BCE222B6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 rev="1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>
            <a:extLst>
              <a:ext uri="{FF2B5EF4-FFF2-40B4-BE49-F238E27FC236}">
                <a16:creationId xmlns:a16="http://schemas.microsoft.com/office/drawing/2014/main" id="{D401B663-46A7-8198-8A1B-3852C901AD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90588" y="655638"/>
            <a:ext cx="7772400" cy="9636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6600" dirty="0">
                <a:solidFill>
                  <a:srgbClr val="004376"/>
                </a:solidFill>
                <a:latin typeface="Arial Black" panose="020B0A04020102020204" pitchFamily="34" charset="0"/>
              </a:rPr>
              <a:t>PRIZES</a:t>
            </a:r>
            <a:r>
              <a:rPr lang="en-US" altLang="en-US" sz="6600" dirty="0">
                <a:latin typeface="Arial Black" panose="020B0A04020102020204" pitchFamily="34" charset="0"/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071C7-9761-F0B9-87D9-67A487047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924800" cy="3276600"/>
          </a:xfrm>
        </p:spPr>
        <p:txBody>
          <a:bodyPr rtlCol="0"/>
          <a:lstStyle/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cap="none" spc="0" dirty="0">
                <a:latin typeface="Arial" panose="020B0604020202020204" pitchFamily="34" charset="0"/>
                <a:cs typeface="Arial" panose="020B0604020202020204" pitchFamily="34" charset="0"/>
              </a:rPr>
              <a:t>Clubs Budget for Prize Money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cap="none" spc="0" dirty="0">
                <a:latin typeface="Arial" panose="020B0604020202020204" pitchFamily="34" charset="0"/>
                <a:cs typeface="Arial" panose="020B0604020202020204" pitchFamily="34" charset="0"/>
              </a:rPr>
              <a:t>Local – Group - Regional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cap="none" spc="0" dirty="0">
                <a:latin typeface="Arial" panose="020B0604020202020204" pitchFamily="34" charset="0"/>
                <a:cs typeface="Arial" panose="020B0604020202020204" pitchFamily="34" charset="0"/>
              </a:rPr>
              <a:t>District Prize based upon number of clubs that participate  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cap="none" spc="0" dirty="0">
                <a:latin typeface="Arial" panose="020B0604020202020204" pitchFamily="34" charset="0"/>
                <a:cs typeface="Arial" panose="020B0604020202020204" pitchFamily="34" charset="0"/>
              </a:rPr>
              <a:t>2024-2025 – 15 Clubs ($4,500)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cap="none" spc="0" dirty="0">
                <a:latin typeface="Arial" panose="020B0604020202020204" pitchFamily="34" charset="0"/>
                <a:cs typeface="Arial" panose="020B0604020202020204" pitchFamily="34" charset="0"/>
              </a:rPr>
              <a:t>In Prize Money</a:t>
            </a:r>
          </a:p>
        </p:txBody>
      </p:sp>
      <p:pic>
        <p:nvPicPr>
          <p:cNvPr id="16389" name="Picture 2" descr="C:\Documents and Settings\Kathy\Local Settings\Temporary Internet Files\Content.IE5\Y49FP11J\MCj04326160000[1].png">
            <a:extLst>
              <a:ext uri="{FF2B5EF4-FFF2-40B4-BE49-F238E27FC236}">
                <a16:creationId xmlns:a16="http://schemas.microsoft.com/office/drawing/2014/main" id="{CE31FB09-D30D-A136-AFF7-A151CB843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3" y="223838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3" descr="C:\Documents and Settings\Kathy\Local Settings\Temporary Internet Files\Content.IE5\26EFQHNB\MCj04127620000[1].wmf">
            <a:extLst>
              <a:ext uri="{FF2B5EF4-FFF2-40B4-BE49-F238E27FC236}">
                <a16:creationId xmlns:a16="http://schemas.microsoft.com/office/drawing/2014/main" id="{EB197599-9BCF-70B0-F714-D4FCB0ABA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73658">
            <a:off x="6753225" y="882650"/>
            <a:ext cx="14620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F700168-78D9-706C-0937-38FA5FA0E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2113" y="387350"/>
            <a:ext cx="2667000" cy="927100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>
                <a:latin typeface="Arial Black" panose="020B0A04020102020204" pitchFamily="34" charset="0"/>
                <a:cs typeface="Calibri" panose="020F0502020204030204" pitchFamily="34" charset="0"/>
              </a:rPr>
              <a:t>Club Level Contest 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62B33805-D9D7-E484-37EB-650455222A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5200" y="533400"/>
            <a:ext cx="4935538" cy="48736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Local clubs host their own contest which may be combined with other clubs.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This is the only level where clubs hold competitions during their regularly scheduled weekly meetings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Local clubs provide prize money for their individual contest test.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Winner moves on to the Regional Contest  </a:t>
            </a:r>
          </a:p>
        </p:txBody>
      </p:sp>
      <p:pic>
        <p:nvPicPr>
          <p:cNvPr id="17412" name="Picture 10" descr="UNE JEUNE FILLE ROMANTIQUE ET DES NOTES SUR LE CLAVIER ...!  Art par Vladimir Volegov...: ">
            <a:extLst>
              <a:ext uri="{FF2B5EF4-FFF2-40B4-BE49-F238E27FC236}">
                <a16:creationId xmlns:a16="http://schemas.microsoft.com/office/drawing/2014/main" id="{321FBEA9-AAD4-0C2D-C358-F18650F39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401763"/>
            <a:ext cx="2195512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0D5ECA-80A3-01A8-A26D-916BFC3D3C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800600"/>
            <a:ext cx="5040312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CA055EF-D971-2DA3-F701-95BE41766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2705100" cy="2286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800" dirty="0">
                <a:latin typeface="Arial Black" panose="020B0A04020102020204" pitchFamily="34" charset="0"/>
                <a:cs typeface="Calibri" panose="020F0502020204030204" pitchFamily="34" charset="0"/>
              </a:rPr>
              <a:t>Regional Level Hosting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B1A4335B-706E-0A28-0B3D-09B30690C6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92500" y="762000"/>
            <a:ext cx="4629150" cy="4267200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Club Music Chairs  within the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contact each other to determine location for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Contest.  The District Coordinator will help with this</a:t>
            </a:r>
          </a:p>
          <a:p>
            <a:pPr marL="91440" indent="-91440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clubs should provide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prize and honorariums for the Judges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 Placeholder 3">
            <a:extLst>
              <a:ext uri="{FF2B5EF4-FFF2-40B4-BE49-F238E27FC236}">
                <a16:creationId xmlns:a16="http://schemas.microsoft.com/office/drawing/2014/main" id="{98BA9FE0-1139-D830-D867-E168E3250BA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6425" y="7278688"/>
            <a:ext cx="1492250" cy="1849437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BA941A-C9D8-1363-C45B-10BB2265E8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733800" y="4038600"/>
            <a:ext cx="462915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2121</TotalTime>
  <Words>701</Words>
  <Application>Microsoft Office PowerPoint</Application>
  <PresentationFormat>On-screen Show (4:3)</PresentationFormat>
  <Paragraphs>102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Retrospect</vt:lpstr>
      <vt:lpstr>    Rotary International  District 5300 Dan Stover Music Contest</vt:lpstr>
      <vt:lpstr>2024-25 Theme</vt:lpstr>
      <vt:lpstr>Note from the  Dan Stover District Chair</vt:lpstr>
      <vt:lpstr>THE LEVELS</vt:lpstr>
      <vt:lpstr>CLUB LEVEL</vt:lpstr>
      <vt:lpstr>CONTEST PROGRESSION</vt:lpstr>
      <vt:lpstr>PRIZES!</vt:lpstr>
      <vt:lpstr>Club Level Contest </vt:lpstr>
      <vt:lpstr>Regional Level Hosting </vt:lpstr>
      <vt:lpstr>District Level Contest</vt:lpstr>
      <vt:lpstr>HOST RESPONSIBILITIES</vt:lpstr>
      <vt:lpstr>PLACES  First Place First Runner-Up Runner-Up </vt:lpstr>
      <vt:lpstr>Deadline for Registration</vt:lpstr>
      <vt:lpstr>TIMELINE</vt:lpstr>
      <vt:lpstr>www.district5300.org</vt:lpstr>
      <vt:lpstr>I’m here to help!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Brett O'Connor</cp:lastModifiedBy>
  <cp:revision>134</cp:revision>
  <dcterms:created xsi:type="dcterms:W3CDTF">2008-02-07T22:01:11Z</dcterms:created>
  <dcterms:modified xsi:type="dcterms:W3CDTF">2024-10-20T22:11:03Z</dcterms:modified>
</cp:coreProperties>
</file>